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Darker Grotesque Medium"/>
      <p:regular r:id="rId44"/>
      <p:bold r:id="rId45"/>
    </p:embeddedFont>
    <p:embeddedFont>
      <p:font typeface="Montserrat"/>
      <p:regular r:id="rId46"/>
      <p:bold r:id="rId47"/>
      <p:italic r:id="rId48"/>
      <p:boldItalic r:id="rId49"/>
    </p:embeddedFont>
    <p:embeddedFont>
      <p:font typeface="Darker Grotesque"/>
      <p:regular r:id="rId50"/>
      <p:bold r:id="rId51"/>
    </p:embeddedFont>
    <p:embeddedFont>
      <p:font typeface="P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F2ECBD-DC1F-4775-938B-3624ADB238E5}">
  <a:tblStyle styleId="{82F2ECBD-DC1F-4775-938B-3624ADB238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DarkerGrotesqueMedium-regular.fntdata"/><Relationship Id="rId43" Type="http://schemas.openxmlformats.org/officeDocument/2006/relationships/slide" Target="slides/slide38.xml"/><Relationship Id="rId46" Type="http://schemas.openxmlformats.org/officeDocument/2006/relationships/font" Target="fonts/Montserrat-regular.fntdata"/><Relationship Id="rId45" Type="http://schemas.openxmlformats.org/officeDocument/2006/relationships/font" Target="fonts/DarkerGrotesque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arkerGrotesque-bold.fntdata"/><Relationship Id="rId50" Type="http://schemas.openxmlformats.org/officeDocument/2006/relationships/font" Target="fonts/DarkerGrotesque-regular.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6.xml"/><Relationship Id="rId55" Type="http://schemas.openxmlformats.org/officeDocument/2006/relationships/font" Target="fonts/PTSans-boldItalic.fntdata"/><Relationship Id="rId10" Type="http://schemas.openxmlformats.org/officeDocument/2006/relationships/slide" Target="slides/slide5.xml"/><Relationship Id="rId54" Type="http://schemas.openxmlformats.org/officeDocument/2006/relationships/font" Target="fonts/PT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dd75e4c7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dd75e4c7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68b528595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68b528595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68b528595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68b528595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8b52859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68b52859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68b52859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68b52859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68b52859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68b52859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68b528595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68b528595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8b528595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68b528595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8b528595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8b528595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68b528595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68b528595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68b52859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68b52859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0297dab3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10297dab3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68b528595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68b528595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8b528595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68b528595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68b528595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68b528595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68ece369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68ece369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8ece3698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68ece3698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68b528595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68b528595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8b528595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68b528595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8b528595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8b528595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68ece36986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68ece36986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68ece36986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68ece36986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672688e7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672688e7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68b528595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68b528595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68ece36986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68ece36986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68b52859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68b52859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68ece36986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68ece36986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8ece36986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8ece36986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68ece36986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68ece36986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68efba80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68efba80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68e0cd52e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68e0cd52e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68e0cd52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68e0cd52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672688e7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672688e7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672688e7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672688e7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68b52859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68b52859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68d958e24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68d958e2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8d958e2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68d958e2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672688e7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672688e7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5400000">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flipH="1" rot="10800000">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flipH="1" rot="10800000">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txBox="1"/>
          <p:nvPr>
            <p:ph hasCustomPrompt="1" type="title"/>
          </p:nvPr>
        </p:nvSpPr>
        <p:spPr>
          <a:xfrm>
            <a:off x="1770313" y="2099725"/>
            <a:ext cx="5813700" cy="9936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2375088" y="3468075"/>
            <a:ext cx="4944600" cy="1974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41" name="Google Shape;141;p11"/>
          <p:cNvGrpSpPr/>
          <p:nvPr/>
        </p:nvGrpSpPr>
        <p:grpSpPr>
          <a:xfrm flipH="1" rot="-5400000">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flipH="1" rot="10800000">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1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3"/>
          <p:cNvSpPr txBox="1"/>
          <p:nvPr>
            <p:ph idx="3" type="title"/>
          </p:nvPr>
        </p:nvSpPr>
        <p:spPr>
          <a:xfrm>
            <a:off x="5767658"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3"/>
          <p:cNvSpPr txBox="1"/>
          <p:nvPr>
            <p:ph idx="7" type="title"/>
          </p:nvPr>
        </p:nvSpPr>
        <p:spPr>
          <a:xfrm>
            <a:off x="2159813"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1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1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13"/>
          <p:cNvSpPr txBox="1"/>
          <p:nvPr>
            <p:ph hasCustomPrompt="1" idx="16" type="title"/>
          </p:nvPr>
        </p:nvSpPr>
        <p:spPr>
          <a:xfrm>
            <a:off x="1070825"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3" name="Google Shape;173;p13"/>
          <p:cNvSpPr txBox="1"/>
          <p:nvPr>
            <p:ph hasCustomPrompt="1" idx="17" type="title"/>
          </p:nvPr>
        </p:nvSpPr>
        <p:spPr>
          <a:xfrm>
            <a:off x="4679838"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4" name="Google Shape;174;p13"/>
          <p:cNvSpPr txBox="1"/>
          <p:nvPr>
            <p:ph hasCustomPrompt="1" idx="18" type="title"/>
          </p:nvPr>
        </p:nvSpPr>
        <p:spPr>
          <a:xfrm>
            <a:off x="4679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5" name="Google Shape;175;p13"/>
          <p:cNvSpPr txBox="1"/>
          <p:nvPr>
            <p:ph hasCustomPrompt="1" idx="19" type="title"/>
          </p:nvPr>
        </p:nvSpPr>
        <p:spPr>
          <a:xfrm>
            <a:off x="4679825"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6" name="Google Shape;176;p13"/>
          <p:cNvSpPr txBox="1"/>
          <p:nvPr>
            <p:ph hasCustomPrompt="1" idx="20" type="title"/>
          </p:nvPr>
        </p:nvSpPr>
        <p:spPr>
          <a:xfrm>
            <a:off x="1070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7" name="Google Shape;177;p13"/>
          <p:cNvSpPr txBox="1"/>
          <p:nvPr>
            <p:ph hasCustomPrompt="1" idx="21" type="title"/>
          </p:nvPr>
        </p:nvSpPr>
        <p:spPr>
          <a:xfrm>
            <a:off x="1070838"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3"/>
          <p:cNvGrpSpPr/>
          <p:nvPr/>
        </p:nvGrpSpPr>
        <p:grpSpPr>
          <a:xfrm flipH="1" rot="10800000">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3"/>
          <p:cNvGrpSpPr/>
          <p:nvPr/>
        </p:nvGrpSpPr>
        <p:grpSpPr>
          <a:xfrm flipH="1" rot="-5400000">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3"/>
          <p:cNvGrpSpPr/>
          <p:nvPr/>
        </p:nvGrpSpPr>
        <p:grpSpPr>
          <a:xfrm flipH="1" rot="-5400000">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193"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14"/>
          <p:cNvSpPr txBox="1"/>
          <p:nvPr>
            <p:ph idx="2" type="title"/>
          </p:nvPr>
        </p:nvSpPr>
        <p:spPr>
          <a:xfrm>
            <a:off x="3419250" y="1822350"/>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14"/>
          <p:cNvSpPr txBox="1"/>
          <p:nvPr>
            <p:ph idx="1" type="subTitle"/>
          </p:nvPr>
        </p:nvSpPr>
        <p:spPr>
          <a:xfrm>
            <a:off x="3638850" y="210407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14"/>
          <p:cNvSpPr txBox="1"/>
          <p:nvPr>
            <p:ph idx="3" type="title"/>
          </p:nvPr>
        </p:nvSpPr>
        <p:spPr>
          <a:xfrm>
            <a:off x="6122283" y="1822342"/>
            <a:ext cx="23055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14"/>
          <p:cNvSpPr txBox="1"/>
          <p:nvPr>
            <p:ph idx="4" type="subTitle"/>
          </p:nvPr>
        </p:nvSpPr>
        <p:spPr>
          <a:xfrm>
            <a:off x="6341883" y="2104067"/>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14"/>
          <p:cNvSpPr txBox="1"/>
          <p:nvPr>
            <p:ph idx="5" type="title"/>
          </p:nvPr>
        </p:nvSpPr>
        <p:spPr>
          <a:xfrm>
            <a:off x="716213" y="3434058"/>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14"/>
          <p:cNvSpPr txBox="1"/>
          <p:nvPr>
            <p:ph idx="6" type="subTitle"/>
          </p:nvPr>
        </p:nvSpPr>
        <p:spPr>
          <a:xfrm>
            <a:off x="935813"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4"/>
          <p:cNvSpPr txBox="1"/>
          <p:nvPr>
            <p:ph idx="7" type="title"/>
          </p:nvPr>
        </p:nvSpPr>
        <p:spPr>
          <a:xfrm>
            <a:off x="716213" y="1822342"/>
            <a:ext cx="23055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14"/>
          <p:cNvSpPr txBox="1"/>
          <p:nvPr>
            <p:ph idx="8" type="subTitle"/>
          </p:nvPr>
        </p:nvSpPr>
        <p:spPr>
          <a:xfrm>
            <a:off x="935813" y="2104067"/>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14"/>
          <p:cNvSpPr txBox="1"/>
          <p:nvPr>
            <p:ph idx="9" type="title"/>
          </p:nvPr>
        </p:nvSpPr>
        <p:spPr>
          <a:xfrm>
            <a:off x="3419250" y="3434050"/>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14"/>
          <p:cNvSpPr txBox="1"/>
          <p:nvPr>
            <p:ph idx="13" type="subTitle"/>
          </p:nvPr>
        </p:nvSpPr>
        <p:spPr>
          <a:xfrm>
            <a:off x="3638850"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14"/>
          <p:cNvSpPr txBox="1"/>
          <p:nvPr>
            <p:ph idx="14" type="title"/>
          </p:nvPr>
        </p:nvSpPr>
        <p:spPr>
          <a:xfrm>
            <a:off x="6122287" y="3434058"/>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14"/>
          <p:cNvSpPr txBox="1"/>
          <p:nvPr>
            <p:ph idx="15" type="subTitle"/>
          </p:nvPr>
        </p:nvSpPr>
        <p:spPr>
          <a:xfrm>
            <a:off x="6341887"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14"/>
          <p:cNvSpPr txBox="1"/>
          <p:nvPr>
            <p:ph hasCustomPrompt="1" idx="16" type="title"/>
          </p:nvPr>
        </p:nvSpPr>
        <p:spPr>
          <a:xfrm>
            <a:off x="6838375" y="1212584"/>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09" name="Google Shape;209;p14"/>
          <p:cNvSpPr txBox="1"/>
          <p:nvPr>
            <p:ph hasCustomPrompt="1" idx="17" type="title"/>
          </p:nvPr>
        </p:nvSpPr>
        <p:spPr>
          <a:xfrm>
            <a:off x="6838363" y="2823758"/>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0" name="Google Shape;210;p14"/>
          <p:cNvSpPr txBox="1"/>
          <p:nvPr>
            <p:ph hasCustomPrompt="1" idx="18" type="title"/>
          </p:nvPr>
        </p:nvSpPr>
        <p:spPr>
          <a:xfrm>
            <a:off x="4135338" y="28237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1" name="Google Shape;211;p14"/>
          <p:cNvSpPr txBox="1"/>
          <p:nvPr>
            <p:ph hasCustomPrompt="1" idx="19" type="title"/>
          </p:nvPr>
        </p:nvSpPr>
        <p:spPr>
          <a:xfrm>
            <a:off x="1432325" y="2823742"/>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2" name="Google Shape;212;p14"/>
          <p:cNvSpPr txBox="1"/>
          <p:nvPr>
            <p:ph hasCustomPrompt="1" idx="20" type="title"/>
          </p:nvPr>
        </p:nvSpPr>
        <p:spPr>
          <a:xfrm>
            <a:off x="4135338" y="1212584"/>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3" name="Google Shape;213;p14"/>
          <p:cNvSpPr txBox="1"/>
          <p:nvPr>
            <p:ph hasCustomPrompt="1" idx="21" type="title"/>
          </p:nvPr>
        </p:nvSpPr>
        <p:spPr>
          <a:xfrm>
            <a:off x="1432313" y="1212584"/>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4"/>
          <p:cNvGrpSpPr/>
          <p:nvPr/>
        </p:nvGrpSpPr>
        <p:grpSpPr>
          <a:xfrm flipH="1" rot="10800000">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4"/>
          <p:cNvGrpSpPr/>
          <p:nvPr/>
        </p:nvGrpSpPr>
        <p:grpSpPr>
          <a:xfrm flipH="1" rot="-5400000">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4"/>
          <p:cNvGrpSpPr/>
          <p:nvPr/>
        </p:nvGrpSpPr>
        <p:grpSpPr>
          <a:xfrm flipH="1" rot="-5400000">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29"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15"/>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1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5"/>
          <p:cNvGrpSpPr/>
          <p:nvPr/>
        </p:nvGrpSpPr>
        <p:grpSpPr>
          <a:xfrm flipH="1" rot="10800000">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5"/>
          <p:cNvGrpSpPr/>
          <p:nvPr/>
        </p:nvGrpSpPr>
        <p:grpSpPr>
          <a:xfrm flipH="1" rot="-5400000">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3"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txBox="1"/>
          <p:nvPr>
            <p:ph type="title"/>
          </p:nvPr>
        </p:nvSpPr>
        <p:spPr>
          <a:xfrm>
            <a:off x="5277495"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6" name="Google Shape;246;p16"/>
          <p:cNvSpPr txBox="1"/>
          <p:nvPr>
            <p:ph idx="1" type="subTitle"/>
          </p:nvPr>
        </p:nvSpPr>
        <p:spPr>
          <a:xfrm>
            <a:off x="1833445" y="1819588"/>
            <a:ext cx="5502000" cy="14784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47" name="Google Shape;247;p16"/>
          <p:cNvGrpSpPr/>
          <p:nvPr/>
        </p:nvGrpSpPr>
        <p:grpSpPr>
          <a:xfrm flipH="1" rot="-5400000">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6"/>
          <p:cNvGrpSpPr/>
          <p:nvPr/>
        </p:nvGrpSpPr>
        <p:grpSpPr>
          <a:xfrm flipH="1" rot="10800000">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257"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txBox="1"/>
          <p:nvPr>
            <p:ph type="title"/>
          </p:nvPr>
        </p:nvSpPr>
        <p:spPr>
          <a:xfrm flipH="1">
            <a:off x="5106280"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0" name="Google Shape;260;p17"/>
          <p:cNvSpPr txBox="1"/>
          <p:nvPr>
            <p:ph idx="1" type="subTitle"/>
          </p:nvPr>
        </p:nvSpPr>
        <p:spPr>
          <a:xfrm flipH="1">
            <a:off x="2762580" y="1819588"/>
            <a:ext cx="5502000" cy="1478400"/>
          </a:xfrm>
          <a:prstGeom prst="rect">
            <a:avLst/>
          </a:prstGeom>
          <a:solidFill>
            <a:schemeClr val="l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61" name="Google Shape;261;p17"/>
          <p:cNvGrpSpPr/>
          <p:nvPr/>
        </p:nvGrpSpPr>
        <p:grpSpPr>
          <a:xfrm flipH="1" rot="-5400000">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1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7"/>
          <p:cNvGrpSpPr/>
          <p:nvPr/>
        </p:nvGrpSpPr>
        <p:grpSpPr>
          <a:xfrm flipH="1" rot="10800000">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271" name="Shape 271"/>
        <p:cNvGrpSpPr/>
        <p:nvPr/>
      </p:nvGrpSpPr>
      <p:grpSpPr>
        <a:xfrm>
          <a:off x="0" y="0"/>
          <a:ext cx="0" cy="0"/>
          <a:chOff x="0" y="0"/>
          <a:chExt cx="0" cy="0"/>
        </a:xfrm>
      </p:grpSpPr>
      <p:sp>
        <p:nvSpPr>
          <p:cNvPr id="272" name="Google Shape;272;p1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 type="subTitle"/>
          </p:nvPr>
        </p:nvSpPr>
        <p:spPr>
          <a:xfrm>
            <a:off x="8651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18"/>
          <p:cNvSpPr txBox="1"/>
          <p:nvPr>
            <p:ph type="title"/>
          </p:nvPr>
        </p:nvSpPr>
        <p:spPr>
          <a:xfrm>
            <a:off x="7643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5" name="Google Shape;275;p1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8"/>
          <p:cNvGrpSpPr/>
          <p:nvPr/>
        </p:nvGrpSpPr>
        <p:grpSpPr>
          <a:xfrm flipH="1" rot="10800000">
            <a:off x="498549" y="419474"/>
            <a:ext cx="429322" cy="93999"/>
            <a:chOff x="5795037" y="809024"/>
            <a:chExt cx="431653" cy="94500"/>
          </a:xfrm>
        </p:grpSpPr>
        <p:sp>
          <p:nvSpPr>
            <p:cNvPr id="277" name="Google Shape;277;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8"/>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8"/>
          <p:cNvGrpSpPr/>
          <p:nvPr/>
        </p:nvGrpSpPr>
        <p:grpSpPr>
          <a:xfrm rot="10800000">
            <a:off x="8230513" y="4466049"/>
            <a:ext cx="429322" cy="93999"/>
            <a:chOff x="5795037" y="809024"/>
            <a:chExt cx="431653" cy="94500"/>
          </a:xfrm>
        </p:grpSpPr>
        <p:sp>
          <p:nvSpPr>
            <p:cNvPr id="282" name="Google Shape;282;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8"/>
          <p:cNvGrpSpPr/>
          <p:nvPr/>
        </p:nvGrpSpPr>
        <p:grpSpPr>
          <a:xfrm flipH="1" rot="-5400000">
            <a:off x="8191799" y="905324"/>
            <a:ext cx="825589" cy="93999"/>
            <a:chOff x="5718423" y="809024"/>
            <a:chExt cx="830071" cy="94500"/>
          </a:xfrm>
        </p:grpSpPr>
        <p:sp>
          <p:nvSpPr>
            <p:cNvPr id="286" name="Google Shape;286;p1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90" name="Shape 290"/>
        <p:cNvGrpSpPr/>
        <p:nvPr/>
      </p:nvGrpSpPr>
      <p:grpSpPr>
        <a:xfrm>
          <a:off x="0" y="0"/>
          <a:ext cx="0" cy="0"/>
          <a:chOff x="0" y="0"/>
          <a:chExt cx="0" cy="0"/>
        </a:xfrm>
      </p:grpSpPr>
      <p:sp>
        <p:nvSpPr>
          <p:cNvPr id="291" name="Google Shape;291;p1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 name="Google Shape;293;p19"/>
          <p:cNvSpPr txBox="1"/>
          <p:nvPr>
            <p:ph hasCustomPrompt="1" idx="2" type="title"/>
          </p:nvPr>
        </p:nvSpPr>
        <p:spPr>
          <a:xfrm>
            <a:off x="6945300" y="1101725"/>
            <a:ext cx="14775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4" name="Google Shape;294;p19"/>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1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9"/>
          <p:cNvGrpSpPr/>
          <p:nvPr/>
        </p:nvGrpSpPr>
        <p:grpSpPr>
          <a:xfrm flipH="1" rot="10800000">
            <a:off x="498549" y="419474"/>
            <a:ext cx="429322" cy="93999"/>
            <a:chOff x="5795037" y="809024"/>
            <a:chExt cx="431653" cy="94500"/>
          </a:xfrm>
        </p:grpSpPr>
        <p:sp>
          <p:nvSpPr>
            <p:cNvPr id="297" name="Google Shape;297;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1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9"/>
          <p:cNvGrpSpPr/>
          <p:nvPr/>
        </p:nvGrpSpPr>
        <p:grpSpPr>
          <a:xfrm rot="10800000">
            <a:off x="8230513" y="4466049"/>
            <a:ext cx="429322" cy="93999"/>
            <a:chOff x="5795037" y="809024"/>
            <a:chExt cx="431653" cy="94500"/>
          </a:xfrm>
        </p:grpSpPr>
        <p:sp>
          <p:nvSpPr>
            <p:cNvPr id="302" name="Google Shape;302;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05" name="Shape 305"/>
        <p:cNvGrpSpPr/>
        <p:nvPr/>
      </p:nvGrpSpPr>
      <p:grpSpPr>
        <a:xfrm>
          <a:off x="0" y="0"/>
          <a:ext cx="0" cy="0"/>
          <a:chOff x="0" y="0"/>
          <a:chExt cx="0" cy="0"/>
        </a:xfrm>
      </p:grpSpPr>
      <p:sp>
        <p:nvSpPr>
          <p:cNvPr id="306" name="Google Shape;306;p2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txBox="1"/>
          <p:nvPr>
            <p:ph type="title"/>
          </p:nvPr>
        </p:nvSpPr>
        <p:spPr>
          <a:xfrm>
            <a:off x="4794400" y="1893300"/>
            <a:ext cx="3457500" cy="129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8" name="Google Shape;308;p20"/>
          <p:cNvSpPr txBox="1"/>
          <p:nvPr>
            <p:ph hasCustomPrompt="1" idx="2" type="title"/>
          </p:nvPr>
        </p:nvSpPr>
        <p:spPr>
          <a:xfrm>
            <a:off x="6077500" y="1101725"/>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9" name="Google Shape;309;p20"/>
          <p:cNvSpPr txBox="1"/>
          <p:nvPr>
            <p:ph idx="1" type="subTitle"/>
          </p:nvPr>
        </p:nvSpPr>
        <p:spPr>
          <a:xfrm>
            <a:off x="4719400" y="3441975"/>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 name="Google Shape;310;p2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0"/>
          <p:cNvGrpSpPr/>
          <p:nvPr/>
        </p:nvGrpSpPr>
        <p:grpSpPr>
          <a:xfrm flipH="1" rot="10800000">
            <a:off x="498549" y="419474"/>
            <a:ext cx="429322" cy="93999"/>
            <a:chOff x="5795037" y="809024"/>
            <a:chExt cx="431653" cy="94500"/>
          </a:xfrm>
        </p:grpSpPr>
        <p:sp>
          <p:nvSpPr>
            <p:cNvPr id="312" name="Google Shape;312;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0"/>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0"/>
          <p:cNvGrpSpPr/>
          <p:nvPr/>
        </p:nvGrpSpPr>
        <p:grpSpPr>
          <a:xfrm rot="10800000">
            <a:off x="8230513" y="4466049"/>
            <a:ext cx="429322" cy="93999"/>
            <a:chOff x="5795037" y="809024"/>
            <a:chExt cx="431653" cy="94500"/>
          </a:xfrm>
        </p:grpSpPr>
        <p:sp>
          <p:nvSpPr>
            <p:cNvPr id="317" name="Google Shape;317;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0"/>
          <p:cNvGrpSpPr/>
          <p:nvPr/>
        </p:nvGrpSpPr>
        <p:grpSpPr>
          <a:xfrm flipH="1" rot="-5400000">
            <a:off x="8191799" y="905324"/>
            <a:ext cx="825589" cy="93999"/>
            <a:chOff x="5718423" y="809024"/>
            <a:chExt cx="830071" cy="94500"/>
          </a:xfrm>
        </p:grpSpPr>
        <p:sp>
          <p:nvSpPr>
            <p:cNvPr id="321" name="Google Shape;321;p2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185425"/>
            <a:ext cx="1477500" cy="4026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 name="Google Shape;32;p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rot="10800000">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flipH="1" rot="-5400000">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325" name="Shape 325"/>
        <p:cNvGrpSpPr/>
        <p:nvPr/>
      </p:nvGrpSpPr>
      <p:grpSpPr>
        <a:xfrm>
          <a:off x="0" y="0"/>
          <a:ext cx="0" cy="0"/>
          <a:chOff x="0" y="0"/>
          <a:chExt cx="0" cy="0"/>
        </a:xfrm>
      </p:grpSpPr>
      <p:sp>
        <p:nvSpPr>
          <p:cNvPr id="326" name="Google Shape;326;p2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ph type="title"/>
          </p:nvPr>
        </p:nvSpPr>
        <p:spPr>
          <a:xfrm>
            <a:off x="4965200" y="1893300"/>
            <a:ext cx="3457500" cy="129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8" name="Google Shape;328;p21"/>
          <p:cNvSpPr txBox="1"/>
          <p:nvPr>
            <p:ph hasCustomPrompt="1" idx="2" type="title"/>
          </p:nvPr>
        </p:nvSpPr>
        <p:spPr>
          <a:xfrm>
            <a:off x="6248300" y="1101725"/>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9" name="Google Shape;329;p21"/>
          <p:cNvSpPr txBox="1"/>
          <p:nvPr>
            <p:ph idx="1" type="subTitle"/>
          </p:nvPr>
        </p:nvSpPr>
        <p:spPr>
          <a:xfrm>
            <a:off x="4890200" y="3441975"/>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1"/>
          <p:cNvGrpSpPr/>
          <p:nvPr/>
        </p:nvGrpSpPr>
        <p:grpSpPr>
          <a:xfrm flipH="1" rot="10800000">
            <a:off x="498549" y="419474"/>
            <a:ext cx="429322" cy="93999"/>
            <a:chOff x="5795037" y="809024"/>
            <a:chExt cx="431653" cy="94500"/>
          </a:xfrm>
        </p:grpSpPr>
        <p:sp>
          <p:nvSpPr>
            <p:cNvPr id="332" name="Google Shape;332;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1"/>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1"/>
          <p:cNvGrpSpPr/>
          <p:nvPr/>
        </p:nvGrpSpPr>
        <p:grpSpPr>
          <a:xfrm rot="10800000">
            <a:off x="8230513" y="4466049"/>
            <a:ext cx="429322" cy="93999"/>
            <a:chOff x="5795037" y="809024"/>
            <a:chExt cx="431653" cy="94500"/>
          </a:xfrm>
        </p:grpSpPr>
        <p:sp>
          <p:nvSpPr>
            <p:cNvPr id="337" name="Google Shape;337;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1"/>
          <p:cNvGrpSpPr/>
          <p:nvPr/>
        </p:nvGrpSpPr>
        <p:grpSpPr>
          <a:xfrm flipH="1" rot="-5400000">
            <a:off x="8191799" y="905324"/>
            <a:ext cx="825589" cy="93999"/>
            <a:chOff x="5718423" y="809024"/>
            <a:chExt cx="830071" cy="94500"/>
          </a:xfrm>
        </p:grpSpPr>
        <p:sp>
          <p:nvSpPr>
            <p:cNvPr id="341" name="Google Shape;341;p2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_1">
    <p:spTree>
      <p:nvGrpSpPr>
        <p:cNvPr id="345" name="Shape 345"/>
        <p:cNvGrpSpPr/>
        <p:nvPr/>
      </p:nvGrpSpPr>
      <p:grpSpPr>
        <a:xfrm>
          <a:off x="0" y="0"/>
          <a:ext cx="0" cy="0"/>
          <a:chOff x="0" y="0"/>
          <a:chExt cx="0" cy="0"/>
        </a:xfrm>
      </p:grpSpPr>
      <p:sp>
        <p:nvSpPr>
          <p:cNvPr id="346" name="Google Shape;346;p2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txBox="1"/>
          <p:nvPr>
            <p:ph type="title"/>
          </p:nvPr>
        </p:nvSpPr>
        <p:spPr>
          <a:xfrm flipH="1">
            <a:off x="4901400" y="1582438"/>
            <a:ext cx="34575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8" name="Google Shape;348;p22"/>
          <p:cNvSpPr txBox="1"/>
          <p:nvPr>
            <p:ph hasCustomPrompt="1" idx="2" type="title"/>
          </p:nvPr>
        </p:nvSpPr>
        <p:spPr>
          <a:xfrm flipH="1">
            <a:off x="4860800" y="1759500"/>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9" name="Google Shape;349;p22"/>
          <p:cNvSpPr txBox="1"/>
          <p:nvPr>
            <p:ph idx="1" type="subTitle"/>
          </p:nvPr>
        </p:nvSpPr>
        <p:spPr>
          <a:xfrm flipH="1">
            <a:off x="4751400" y="3131213"/>
            <a:ext cx="36075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2"/>
          <p:cNvGrpSpPr/>
          <p:nvPr/>
        </p:nvGrpSpPr>
        <p:grpSpPr>
          <a:xfrm flipH="1" rot="10800000">
            <a:off x="498549" y="419474"/>
            <a:ext cx="429322" cy="93999"/>
            <a:chOff x="5795037" y="809024"/>
            <a:chExt cx="431653" cy="94500"/>
          </a:xfrm>
        </p:grpSpPr>
        <p:sp>
          <p:nvSpPr>
            <p:cNvPr id="352" name="Google Shape;352;p2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2"/>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2"/>
          <p:cNvGrpSpPr/>
          <p:nvPr/>
        </p:nvGrpSpPr>
        <p:grpSpPr>
          <a:xfrm rot="10800000">
            <a:off x="8230513" y="4466049"/>
            <a:ext cx="429322" cy="93999"/>
            <a:chOff x="5795037" y="809024"/>
            <a:chExt cx="431653" cy="94500"/>
          </a:xfrm>
        </p:grpSpPr>
        <p:sp>
          <p:nvSpPr>
            <p:cNvPr id="357" name="Google Shape;357;p2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2"/>
          <p:cNvGrpSpPr/>
          <p:nvPr/>
        </p:nvGrpSpPr>
        <p:grpSpPr>
          <a:xfrm flipH="1" rot="-5400000">
            <a:off x="8191799" y="905324"/>
            <a:ext cx="825589" cy="93999"/>
            <a:chOff x="5718423" y="809024"/>
            <a:chExt cx="830071" cy="94500"/>
          </a:xfrm>
        </p:grpSpPr>
        <p:sp>
          <p:nvSpPr>
            <p:cNvPr id="361" name="Google Shape;361;p2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_1_1">
    <p:spTree>
      <p:nvGrpSpPr>
        <p:cNvPr id="365" name="Shape 365"/>
        <p:cNvGrpSpPr/>
        <p:nvPr/>
      </p:nvGrpSpPr>
      <p:grpSpPr>
        <a:xfrm>
          <a:off x="0" y="0"/>
          <a:ext cx="0" cy="0"/>
          <a:chOff x="0" y="0"/>
          <a:chExt cx="0" cy="0"/>
        </a:xfrm>
      </p:grpSpPr>
      <p:sp>
        <p:nvSpPr>
          <p:cNvPr id="366" name="Google Shape;366;p2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23"/>
          <p:cNvGrpSpPr/>
          <p:nvPr/>
        </p:nvGrpSpPr>
        <p:grpSpPr>
          <a:xfrm flipH="1" rot="10800000">
            <a:off x="498549" y="419474"/>
            <a:ext cx="429322" cy="93999"/>
            <a:chOff x="5795037" y="809024"/>
            <a:chExt cx="431653" cy="94500"/>
          </a:xfrm>
        </p:grpSpPr>
        <p:sp>
          <p:nvSpPr>
            <p:cNvPr id="369" name="Google Shape;369;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3"/>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3"/>
          <p:cNvGrpSpPr/>
          <p:nvPr/>
        </p:nvGrpSpPr>
        <p:grpSpPr>
          <a:xfrm rot="10800000">
            <a:off x="8230513" y="4466049"/>
            <a:ext cx="429322" cy="93999"/>
            <a:chOff x="5795037" y="809024"/>
            <a:chExt cx="431653" cy="94500"/>
          </a:xfrm>
        </p:grpSpPr>
        <p:sp>
          <p:nvSpPr>
            <p:cNvPr id="374" name="Google Shape;374;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3"/>
          <p:cNvGrpSpPr/>
          <p:nvPr/>
        </p:nvGrpSpPr>
        <p:grpSpPr>
          <a:xfrm flipH="1" rot="-5400000">
            <a:off x="8191799" y="905324"/>
            <a:ext cx="825589" cy="93999"/>
            <a:chOff x="5718423" y="809024"/>
            <a:chExt cx="830071" cy="94500"/>
          </a:xfrm>
        </p:grpSpPr>
        <p:sp>
          <p:nvSpPr>
            <p:cNvPr id="378" name="Google Shape;378;p2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3"/>
          <p:cNvSpPr txBox="1"/>
          <p:nvPr>
            <p:ph type="title"/>
          </p:nvPr>
        </p:nvSpPr>
        <p:spPr>
          <a:xfrm>
            <a:off x="842475" y="1582438"/>
            <a:ext cx="3457500" cy="1295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3" name="Google Shape;383;p23"/>
          <p:cNvSpPr txBox="1"/>
          <p:nvPr>
            <p:ph hasCustomPrompt="1" idx="2" type="title"/>
          </p:nvPr>
        </p:nvSpPr>
        <p:spPr>
          <a:xfrm>
            <a:off x="3429275" y="1731500"/>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4" name="Google Shape;384;p23"/>
          <p:cNvSpPr txBox="1"/>
          <p:nvPr>
            <p:ph idx="1" type="subTitle"/>
          </p:nvPr>
        </p:nvSpPr>
        <p:spPr>
          <a:xfrm>
            <a:off x="842475" y="3131213"/>
            <a:ext cx="3607500" cy="34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1_1_1_1_1">
    <p:spTree>
      <p:nvGrpSpPr>
        <p:cNvPr id="385" name="Shape 385"/>
        <p:cNvGrpSpPr/>
        <p:nvPr/>
      </p:nvGrpSpPr>
      <p:grpSpPr>
        <a:xfrm>
          <a:off x="0" y="0"/>
          <a:ext cx="0" cy="0"/>
          <a:chOff x="0" y="0"/>
          <a:chExt cx="0" cy="0"/>
        </a:xfrm>
      </p:grpSpPr>
      <p:sp>
        <p:nvSpPr>
          <p:cNvPr id="386" name="Google Shape;386;p2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flipH="1" rot="10800000">
            <a:off x="498549" y="419474"/>
            <a:ext cx="429322" cy="93999"/>
            <a:chOff x="5795037" y="809024"/>
            <a:chExt cx="431653" cy="94500"/>
          </a:xfrm>
        </p:grpSpPr>
        <p:sp>
          <p:nvSpPr>
            <p:cNvPr id="389" name="Google Shape;389;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4"/>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rot="10800000">
            <a:off x="8230513" y="4466049"/>
            <a:ext cx="429322" cy="93999"/>
            <a:chOff x="5795037" y="809024"/>
            <a:chExt cx="431653" cy="94500"/>
          </a:xfrm>
        </p:grpSpPr>
        <p:sp>
          <p:nvSpPr>
            <p:cNvPr id="394" name="Google Shape;394;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4"/>
          <p:cNvGrpSpPr/>
          <p:nvPr/>
        </p:nvGrpSpPr>
        <p:grpSpPr>
          <a:xfrm flipH="1" rot="-5400000">
            <a:off x="8191799" y="905324"/>
            <a:ext cx="825589" cy="93999"/>
            <a:chOff x="5718423" y="809024"/>
            <a:chExt cx="830071" cy="94500"/>
          </a:xfrm>
        </p:grpSpPr>
        <p:sp>
          <p:nvSpPr>
            <p:cNvPr id="398" name="Google Shape;398;p2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4"/>
          <p:cNvSpPr txBox="1"/>
          <p:nvPr>
            <p:ph type="title"/>
          </p:nvPr>
        </p:nvSpPr>
        <p:spPr>
          <a:xfrm flipH="1">
            <a:off x="3786150" y="1582450"/>
            <a:ext cx="33441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3" name="Google Shape;403;p24"/>
          <p:cNvSpPr txBox="1"/>
          <p:nvPr>
            <p:ph hasCustomPrompt="1" idx="2" type="title"/>
          </p:nvPr>
        </p:nvSpPr>
        <p:spPr>
          <a:xfrm flipH="1">
            <a:off x="7491800" y="2392525"/>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4" name="Google Shape;404;p24"/>
          <p:cNvSpPr txBox="1"/>
          <p:nvPr>
            <p:ph idx="1" type="subTitle"/>
          </p:nvPr>
        </p:nvSpPr>
        <p:spPr>
          <a:xfrm flipH="1">
            <a:off x="3522750" y="3131213"/>
            <a:ext cx="36075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SECTION_HEADER_1_1_1_1_1_1_1">
    <p:spTree>
      <p:nvGrpSpPr>
        <p:cNvPr id="405"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5"/>
          <p:cNvGrpSpPr/>
          <p:nvPr/>
        </p:nvGrpSpPr>
        <p:grpSpPr>
          <a:xfrm flipH="1" rot="10800000">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5"/>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5"/>
          <p:cNvGrpSpPr/>
          <p:nvPr/>
        </p:nvGrpSpPr>
        <p:grpSpPr>
          <a:xfrm flipH="1" rot="-5400000">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5"/>
          <p:cNvSpPr txBox="1"/>
          <p:nvPr>
            <p:ph type="title"/>
          </p:nvPr>
        </p:nvSpPr>
        <p:spPr>
          <a:xfrm>
            <a:off x="2428050" y="2387950"/>
            <a:ext cx="4287900" cy="613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3" name="Google Shape;423;p25"/>
          <p:cNvSpPr txBox="1"/>
          <p:nvPr>
            <p:ph hasCustomPrompt="1" idx="2" type="title"/>
          </p:nvPr>
        </p:nvSpPr>
        <p:spPr>
          <a:xfrm>
            <a:off x="4101000" y="1615563"/>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4" name="Google Shape;424;p25"/>
          <p:cNvSpPr txBox="1"/>
          <p:nvPr>
            <p:ph idx="1" type="subTitle"/>
          </p:nvPr>
        </p:nvSpPr>
        <p:spPr>
          <a:xfrm>
            <a:off x="2768250" y="3225913"/>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425" name="Shape 425"/>
        <p:cNvGrpSpPr/>
        <p:nvPr/>
      </p:nvGrpSpPr>
      <p:grpSpPr>
        <a:xfrm>
          <a:off x="0" y="0"/>
          <a:ext cx="0" cy="0"/>
          <a:chOff x="0" y="0"/>
          <a:chExt cx="0" cy="0"/>
        </a:xfrm>
      </p:grpSpPr>
      <p:sp>
        <p:nvSpPr>
          <p:cNvPr id="426" name="Google Shape;426;p2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8" name="Google Shape;428;p26"/>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2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26"/>
          <p:cNvGrpSpPr/>
          <p:nvPr/>
        </p:nvGrpSpPr>
        <p:grpSpPr>
          <a:xfrm flipH="1" rot="10800000">
            <a:off x="498549" y="419474"/>
            <a:ext cx="429322" cy="93999"/>
            <a:chOff x="5795037" y="809024"/>
            <a:chExt cx="431653" cy="94500"/>
          </a:xfrm>
        </p:grpSpPr>
        <p:sp>
          <p:nvSpPr>
            <p:cNvPr id="431" name="Google Shape;431;p2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6"/>
          <p:cNvGrpSpPr/>
          <p:nvPr/>
        </p:nvGrpSpPr>
        <p:grpSpPr>
          <a:xfrm flipH="1">
            <a:off x="6277599" y="4539099"/>
            <a:ext cx="825589" cy="93999"/>
            <a:chOff x="5718423" y="809024"/>
            <a:chExt cx="830071" cy="94500"/>
          </a:xfrm>
        </p:grpSpPr>
        <p:sp>
          <p:nvSpPr>
            <p:cNvPr id="435" name="Google Shape;435;p2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439" name="Shape 439"/>
        <p:cNvGrpSpPr/>
        <p:nvPr/>
      </p:nvGrpSpPr>
      <p:grpSpPr>
        <a:xfrm>
          <a:off x="0" y="0"/>
          <a:ext cx="0" cy="0"/>
          <a:chOff x="0" y="0"/>
          <a:chExt cx="0" cy="0"/>
        </a:xfrm>
      </p:grpSpPr>
      <p:sp>
        <p:nvSpPr>
          <p:cNvPr id="440" name="Google Shape;440;p2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txBox="1"/>
          <p:nvPr>
            <p:ph type="title"/>
          </p:nvPr>
        </p:nvSpPr>
        <p:spPr>
          <a:xfrm>
            <a:off x="5194800" y="1642350"/>
            <a:ext cx="32280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2" name="Google Shape;442;p27"/>
          <p:cNvSpPr txBox="1"/>
          <p:nvPr>
            <p:ph idx="1" type="subTitle"/>
          </p:nvPr>
        </p:nvSpPr>
        <p:spPr>
          <a:xfrm>
            <a:off x="5194900" y="2215050"/>
            <a:ext cx="3228000" cy="10803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3" name="Google Shape;443;p2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7"/>
          <p:cNvGrpSpPr/>
          <p:nvPr/>
        </p:nvGrpSpPr>
        <p:grpSpPr>
          <a:xfrm flipH="1" rot="10800000">
            <a:off x="498549" y="419474"/>
            <a:ext cx="429322" cy="93999"/>
            <a:chOff x="5795037" y="809024"/>
            <a:chExt cx="431653" cy="94500"/>
          </a:xfrm>
        </p:grpSpPr>
        <p:sp>
          <p:nvSpPr>
            <p:cNvPr id="445" name="Google Shape;445;p2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7"/>
          <p:cNvGrpSpPr/>
          <p:nvPr/>
        </p:nvGrpSpPr>
        <p:grpSpPr>
          <a:xfrm flipH="1">
            <a:off x="7597199" y="4539099"/>
            <a:ext cx="825589" cy="93999"/>
            <a:chOff x="5718423" y="809024"/>
            <a:chExt cx="830071" cy="94500"/>
          </a:xfrm>
        </p:grpSpPr>
        <p:sp>
          <p:nvSpPr>
            <p:cNvPr id="449" name="Google Shape;449;p2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453" name="Shape 453"/>
        <p:cNvGrpSpPr/>
        <p:nvPr/>
      </p:nvGrpSpPr>
      <p:grpSpPr>
        <a:xfrm>
          <a:off x="0" y="0"/>
          <a:ext cx="0" cy="0"/>
          <a:chOff x="0" y="0"/>
          <a:chExt cx="0" cy="0"/>
        </a:xfrm>
      </p:grpSpPr>
      <p:sp>
        <p:nvSpPr>
          <p:cNvPr id="454" name="Google Shape;454;p2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6" name="Google Shape;456;p28"/>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7" name="Google Shape;457;p2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28"/>
          <p:cNvGrpSpPr/>
          <p:nvPr/>
        </p:nvGrpSpPr>
        <p:grpSpPr>
          <a:xfrm flipH="1" rot="10800000">
            <a:off x="498549" y="419474"/>
            <a:ext cx="429322" cy="93999"/>
            <a:chOff x="5795037" y="809024"/>
            <a:chExt cx="431653" cy="94500"/>
          </a:xfrm>
        </p:grpSpPr>
        <p:sp>
          <p:nvSpPr>
            <p:cNvPr id="459" name="Google Shape;459;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8"/>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8"/>
          <p:cNvGrpSpPr/>
          <p:nvPr/>
        </p:nvGrpSpPr>
        <p:grpSpPr>
          <a:xfrm rot="10800000">
            <a:off x="8230513" y="4466049"/>
            <a:ext cx="429322" cy="93999"/>
            <a:chOff x="5795037" y="809024"/>
            <a:chExt cx="431653" cy="94500"/>
          </a:xfrm>
        </p:grpSpPr>
        <p:sp>
          <p:nvSpPr>
            <p:cNvPr id="464" name="Google Shape;464;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467" name="Shape 467"/>
        <p:cNvGrpSpPr/>
        <p:nvPr/>
      </p:nvGrpSpPr>
      <p:grpSpPr>
        <a:xfrm>
          <a:off x="0" y="0"/>
          <a:ext cx="0" cy="0"/>
          <a:chOff x="0" y="0"/>
          <a:chExt cx="0" cy="0"/>
        </a:xfrm>
      </p:grpSpPr>
      <p:sp>
        <p:nvSpPr>
          <p:cNvPr id="468" name="Google Shape;468;p2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29"/>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1" name="Google Shape;471;p2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29"/>
          <p:cNvGrpSpPr/>
          <p:nvPr/>
        </p:nvGrpSpPr>
        <p:grpSpPr>
          <a:xfrm flipH="1" rot="10800000">
            <a:off x="498549" y="419474"/>
            <a:ext cx="429322" cy="93999"/>
            <a:chOff x="5795037" y="809024"/>
            <a:chExt cx="431653" cy="94500"/>
          </a:xfrm>
        </p:grpSpPr>
        <p:sp>
          <p:nvSpPr>
            <p:cNvPr id="473" name="Google Shape;473;p2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9"/>
          <p:cNvGrpSpPr/>
          <p:nvPr/>
        </p:nvGrpSpPr>
        <p:grpSpPr>
          <a:xfrm flipH="1">
            <a:off x="720011" y="4539099"/>
            <a:ext cx="825589" cy="93999"/>
            <a:chOff x="5718423" y="809024"/>
            <a:chExt cx="830071" cy="94500"/>
          </a:xfrm>
        </p:grpSpPr>
        <p:sp>
          <p:nvSpPr>
            <p:cNvPr id="477" name="Google Shape;477;p2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
    <p:spTree>
      <p:nvGrpSpPr>
        <p:cNvPr id="48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txBox="1"/>
          <p:nvPr>
            <p:ph type="title"/>
          </p:nvPr>
        </p:nvSpPr>
        <p:spPr>
          <a:xfrm flipH="1">
            <a:off x="5108900" y="1578350"/>
            <a:ext cx="3324900" cy="113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4" name="Google Shape;484;p30"/>
          <p:cNvSpPr txBox="1"/>
          <p:nvPr>
            <p:ph idx="1" type="subTitle"/>
          </p:nvPr>
        </p:nvSpPr>
        <p:spPr>
          <a:xfrm flipH="1">
            <a:off x="5342300" y="2715950"/>
            <a:ext cx="30915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5" name="Google Shape;485;p3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0"/>
          <p:cNvGrpSpPr/>
          <p:nvPr/>
        </p:nvGrpSpPr>
        <p:grpSpPr>
          <a:xfrm flipH="1" rot="10800000">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30"/>
          <p:cNvGrpSpPr/>
          <p:nvPr/>
        </p:nvGrpSpPr>
        <p:grpSpPr>
          <a:xfrm flipH="1" rot="-5400000">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39400" y="1094350"/>
            <a:ext cx="8065200" cy="3491700"/>
          </a:xfrm>
          <a:prstGeom prst="roundRect">
            <a:avLst>
              <a:gd fmla="val 2775"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flipH="1" rot="10800000">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5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p:txBody>
      </p:sp>
      <p:sp>
        <p:nvSpPr>
          <p:cNvPr id="52" name="Google Shape;5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5" name="Shape 495"/>
        <p:cNvGrpSpPr/>
        <p:nvPr/>
      </p:nvGrpSpPr>
      <p:grpSpPr>
        <a:xfrm>
          <a:off x="0" y="0"/>
          <a:ext cx="0" cy="0"/>
          <a:chOff x="0" y="0"/>
          <a:chExt cx="0" cy="0"/>
        </a:xfrm>
      </p:grpSpPr>
      <p:sp>
        <p:nvSpPr>
          <p:cNvPr id="496" name="Google Shape;496;p3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3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9" name="Google Shape;49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0" name="Google Shape;500;p31"/>
          <p:cNvSpPr txBox="1"/>
          <p:nvPr>
            <p:ph idx="3" type="title"/>
          </p:nvPr>
        </p:nvSpPr>
        <p:spPr>
          <a:xfrm>
            <a:off x="1020650"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1" name="Google Shape;501;p31"/>
          <p:cNvSpPr txBox="1"/>
          <p:nvPr>
            <p:ph idx="4" type="title"/>
          </p:nvPr>
        </p:nvSpPr>
        <p:spPr>
          <a:xfrm>
            <a:off x="6470401"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2" name="Google Shape;502;p3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1"/>
          <p:cNvGrpSpPr/>
          <p:nvPr/>
        </p:nvGrpSpPr>
        <p:grpSpPr>
          <a:xfrm flipH="1" rot="10800000">
            <a:off x="498549" y="419474"/>
            <a:ext cx="429322" cy="93999"/>
            <a:chOff x="5795037" y="809024"/>
            <a:chExt cx="431653" cy="94500"/>
          </a:xfrm>
        </p:grpSpPr>
        <p:sp>
          <p:nvSpPr>
            <p:cNvPr id="504" name="Google Shape;504;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31"/>
          <p:cNvGrpSpPr/>
          <p:nvPr/>
        </p:nvGrpSpPr>
        <p:grpSpPr>
          <a:xfrm flipH="1">
            <a:off x="4166374" y="4536144"/>
            <a:ext cx="825589" cy="93999"/>
            <a:chOff x="5718423" y="809024"/>
            <a:chExt cx="830071" cy="94500"/>
          </a:xfrm>
        </p:grpSpPr>
        <p:sp>
          <p:nvSpPr>
            <p:cNvPr id="508" name="Google Shape;508;p3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512" name="Shape 512"/>
        <p:cNvGrpSpPr/>
        <p:nvPr/>
      </p:nvGrpSpPr>
      <p:grpSpPr>
        <a:xfrm>
          <a:off x="0" y="0"/>
          <a:ext cx="0" cy="0"/>
          <a:chOff x="0" y="0"/>
          <a:chExt cx="0" cy="0"/>
        </a:xfrm>
      </p:grpSpPr>
      <p:sp>
        <p:nvSpPr>
          <p:cNvPr id="513" name="Google Shape;513;p3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5" name="Google Shape;515;p32"/>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16" name="Google Shape;516;p32"/>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
    <p:spTree>
      <p:nvGrpSpPr>
        <p:cNvPr id="517"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33"/>
          <p:cNvSpPr txBox="1"/>
          <p:nvPr>
            <p:ph idx="2" type="title"/>
          </p:nvPr>
        </p:nvSpPr>
        <p:spPr>
          <a:xfrm>
            <a:off x="1769790" y="2497359"/>
            <a:ext cx="20829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 name="Google Shape;521;p33"/>
          <p:cNvSpPr txBox="1"/>
          <p:nvPr>
            <p:ph idx="3" type="title"/>
          </p:nvPr>
        </p:nvSpPr>
        <p:spPr>
          <a:xfrm>
            <a:off x="5291263" y="2508350"/>
            <a:ext cx="20829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2" name="Google Shape;522;p33"/>
          <p:cNvSpPr txBox="1"/>
          <p:nvPr>
            <p:ph idx="1" type="subTitle"/>
          </p:nvPr>
        </p:nvSpPr>
        <p:spPr>
          <a:xfrm>
            <a:off x="4948388" y="2875872"/>
            <a:ext cx="2768700" cy="809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3" name="Google Shape;523;p33"/>
          <p:cNvSpPr txBox="1"/>
          <p:nvPr>
            <p:ph idx="4" type="subTitle"/>
          </p:nvPr>
        </p:nvSpPr>
        <p:spPr>
          <a:xfrm>
            <a:off x="1426888" y="2864888"/>
            <a:ext cx="2768700" cy="809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4" name="Google Shape;524;p3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3"/>
          <p:cNvGrpSpPr/>
          <p:nvPr/>
        </p:nvGrpSpPr>
        <p:grpSpPr>
          <a:xfrm flipH="1" rot="10800000">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3"/>
          <p:cNvGrpSpPr/>
          <p:nvPr/>
        </p:nvGrpSpPr>
        <p:grpSpPr>
          <a:xfrm flipH="1" rot="-5400000">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BODY_1_1_1">
    <p:spTree>
      <p:nvGrpSpPr>
        <p:cNvPr id="534" name="Shape 534"/>
        <p:cNvGrpSpPr/>
        <p:nvPr/>
      </p:nvGrpSpPr>
      <p:grpSpPr>
        <a:xfrm>
          <a:off x="0" y="0"/>
          <a:ext cx="0" cy="0"/>
          <a:chOff x="0" y="0"/>
          <a:chExt cx="0" cy="0"/>
        </a:xfrm>
      </p:grpSpPr>
      <p:sp>
        <p:nvSpPr>
          <p:cNvPr id="535" name="Google Shape;535;p3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3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4"/>
          <p:cNvGrpSpPr/>
          <p:nvPr/>
        </p:nvGrpSpPr>
        <p:grpSpPr>
          <a:xfrm flipH="1" rot="10800000">
            <a:off x="498549" y="419474"/>
            <a:ext cx="429322" cy="93999"/>
            <a:chOff x="5795037" y="809024"/>
            <a:chExt cx="431653" cy="94500"/>
          </a:xfrm>
        </p:grpSpPr>
        <p:sp>
          <p:nvSpPr>
            <p:cNvPr id="539" name="Google Shape;539;p3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flipH="1" rot="-5400000">
            <a:off x="8191799" y="905324"/>
            <a:ext cx="825589" cy="93999"/>
            <a:chOff x="5718423" y="809024"/>
            <a:chExt cx="830071" cy="94500"/>
          </a:xfrm>
        </p:grpSpPr>
        <p:sp>
          <p:nvSpPr>
            <p:cNvPr id="543" name="Google Shape;543;p3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4"/>
          <p:cNvSpPr txBox="1"/>
          <p:nvPr>
            <p:ph idx="2" type="title"/>
          </p:nvPr>
        </p:nvSpPr>
        <p:spPr>
          <a:xfrm>
            <a:off x="2213238"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8" name="Google Shape;548;p34"/>
          <p:cNvSpPr txBox="1"/>
          <p:nvPr>
            <p:ph idx="1" type="subTitle"/>
          </p:nvPr>
        </p:nvSpPr>
        <p:spPr>
          <a:xfrm>
            <a:off x="2080338"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9" name="Google Shape;549;p34"/>
          <p:cNvSpPr txBox="1"/>
          <p:nvPr>
            <p:ph idx="3" type="title"/>
          </p:nvPr>
        </p:nvSpPr>
        <p:spPr>
          <a:xfrm>
            <a:off x="5006213"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0" name="Google Shape;550;p34"/>
          <p:cNvSpPr txBox="1"/>
          <p:nvPr>
            <p:ph idx="4" type="subTitle"/>
          </p:nvPr>
        </p:nvSpPr>
        <p:spPr>
          <a:xfrm>
            <a:off x="4873313" y="2095280"/>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5">
    <p:spTree>
      <p:nvGrpSpPr>
        <p:cNvPr id="551" name="Shape 551"/>
        <p:cNvGrpSpPr/>
        <p:nvPr/>
      </p:nvGrpSpPr>
      <p:grpSpPr>
        <a:xfrm>
          <a:off x="0" y="0"/>
          <a:ext cx="0" cy="0"/>
          <a:chOff x="0" y="0"/>
          <a:chExt cx="0" cy="0"/>
        </a:xfrm>
      </p:grpSpPr>
      <p:sp>
        <p:nvSpPr>
          <p:cNvPr id="552" name="Google Shape;552;p3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5"/>
          <p:cNvGrpSpPr/>
          <p:nvPr/>
        </p:nvGrpSpPr>
        <p:grpSpPr>
          <a:xfrm flipH="1" rot="10800000">
            <a:off x="498549" y="419474"/>
            <a:ext cx="429322" cy="93999"/>
            <a:chOff x="5795037" y="809024"/>
            <a:chExt cx="431653" cy="94500"/>
          </a:xfrm>
        </p:grpSpPr>
        <p:sp>
          <p:nvSpPr>
            <p:cNvPr id="555" name="Google Shape;555;p3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35"/>
          <p:cNvGrpSpPr/>
          <p:nvPr/>
        </p:nvGrpSpPr>
        <p:grpSpPr>
          <a:xfrm flipH="1">
            <a:off x="6329422" y="4535409"/>
            <a:ext cx="825589" cy="93999"/>
            <a:chOff x="5718423" y="809024"/>
            <a:chExt cx="830071" cy="94500"/>
          </a:xfrm>
        </p:grpSpPr>
        <p:sp>
          <p:nvSpPr>
            <p:cNvPr id="559" name="Google Shape;559;p3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4" name="Google Shape;564;p35"/>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65" name="Google Shape;565;p35"/>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66" name="Shape 566"/>
        <p:cNvGrpSpPr/>
        <p:nvPr/>
      </p:nvGrpSpPr>
      <p:grpSpPr>
        <a:xfrm>
          <a:off x="0" y="0"/>
          <a:ext cx="0" cy="0"/>
          <a:chOff x="0" y="0"/>
          <a:chExt cx="0" cy="0"/>
        </a:xfrm>
      </p:grpSpPr>
      <p:sp>
        <p:nvSpPr>
          <p:cNvPr id="567" name="Google Shape;567;p3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36"/>
          <p:cNvSpPr txBox="1"/>
          <p:nvPr>
            <p:ph idx="2" type="title"/>
          </p:nvPr>
        </p:nvSpPr>
        <p:spPr>
          <a:xfrm>
            <a:off x="1227350"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 name="Google Shape;570;p36"/>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 name="Google Shape;571;p36"/>
          <p:cNvSpPr txBox="1"/>
          <p:nvPr>
            <p:ph idx="3" type="title"/>
          </p:nvPr>
        </p:nvSpPr>
        <p:spPr>
          <a:xfrm>
            <a:off x="3774099"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2" name="Google Shape;572;p36"/>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3" name="Google Shape;573;p36"/>
          <p:cNvSpPr txBox="1"/>
          <p:nvPr>
            <p:ph idx="5" type="title"/>
          </p:nvPr>
        </p:nvSpPr>
        <p:spPr>
          <a:xfrm>
            <a:off x="6320804"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4" name="Google Shape;574;p36"/>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5" name="Google Shape;575;p3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6"/>
          <p:cNvGrpSpPr/>
          <p:nvPr/>
        </p:nvGrpSpPr>
        <p:grpSpPr>
          <a:xfrm flipH="1" rot="10800000">
            <a:off x="498549" y="419474"/>
            <a:ext cx="429322" cy="93999"/>
            <a:chOff x="5795037" y="809024"/>
            <a:chExt cx="431653" cy="94500"/>
          </a:xfrm>
        </p:grpSpPr>
        <p:sp>
          <p:nvSpPr>
            <p:cNvPr id="577" name="Google Shape;577;p3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6"/>
          <p:cNvGrpSpPr/>
          <p:nvPr/>
        </p:nvGrpSpPr>
        <p:grpSpPr>
          <a:xfrm flipH="1" rot="-5400000">
            <a:off x="8191799" y="905324"/>
            <a:ext cx="825589" cy="93999"/>
            <a:chOff x="5718423" y="809024"/>
            <a:chExt cx="830071" cy="94500"/>
          </a:xfrm>
        </p:grpSpPr>
        <p:sp>
          <p:nvSpPr>
            <p:cNvPr id="581" name="Google Shape;581;p3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585"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8" name="Google Shape;588;p37"/>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9" name="Google Shape;589;p37"/>
          <p:cNvSpPr txBox="1"/>
          <p:nvPr>
            <p:ph idx="1" type="subTitle"/>
          </p:nvPr>
        </p:nvSpPr>
        <p:spPr>
          <a:xfrm>
            <a:off x="93770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0" name="Google Shape;590;p37"/>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1" name="Google Shape;591;p37"/>
          <p:cNvSpPr txBox="1"/>
          <p:nvPr>
            <p:ph idx="4" type="subTitle"/>
          </p:nvPr>
        </p:nvSpPr>
        <p:spPr>
          <a:xfrm>
            <a:off x="3484425" y="2101056"/>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 name="Google Shape;592;p37"/>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3" name="Google Shape;593;p37"/>
          <p:cNvSpPr txBox="1"/>
          <p:nvPr>
            <p:ph idx="6" type="subTitle"/>
          </p:nvPr>
        </p:nvSpPr>
        <p:spPr>
          <a:xfrm>
            <a:off x="603115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4" name="Google Shape;594;p3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7"/>
          <p:cNvGrpSpPr/>
          <p:nvPr/>
        </p:nvGrpSpPr>
        <p:grpSpPr>
          <a:xfrm flipH="1" rot="10800000">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604" name="Shape 604"/>
        <p:cNvGrpSpPr/>
        <p:nvPr/>
      </p:nvGrpSpPr>
      <p:grpSpPr>
        <a:xfrm>
          <a:off x="0" y="0"/>
          <a:ext cx="0" cy="0"/>
          <a:chOff x="0" y="0"/>
          <a:chExt cx="0" cy="0"/>
        </a:xfrm>
      </p:grpSpPr>
      <p:sp>
        <p:nvSpPr>
          <p:cNvPr id="605" name="Google Shape;605;p3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7" name="Google Shape;607;p38"/>
          <p:cNvSpPr txBox="1"/>
          <p:nvPr>
            <p:ph idx="1" type="subTitle"/>
          </p:nvPr>
        </p:nvSpPr>
        <p:spPr>
          <a:xfrm>
            <a:off x="132110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38"/>
          <p:cNvSpPr txBox="1"/>
          <p:nvPr>
            <p:ph idx="2" type="subTitle"/>
          </p:nvPr>
        </p:nvSpPr>
        <p:spPr>
          <a:xfrm>
            <a:off x="3702600" y="3069467"/>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9" name="Google Shape;609;p38"/>
          <p:cNvSpPr txBox="1"/>
          <p:nvPr>
            <p:ph idx="3" type="subTitle"/>
          </p:nvPr>
        </p:nvSpPr>
        <p:spPr>
          <a:xfrm>
            <a:off x="607225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0" name="Google Shape;610;p38"/>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38"/>
          <p:cNvGrpSpPr/>
          <p:nvPr/>
        </p:nvGrpSpPr>
        <p:grpSpPr>
          <a:xfrm rot="10800000">
            <a:off x="8217944" y="419474"/>
            <a:ext cx="429322" cy="93999"/>
            <a:chOff x="5795037" y="809024"/>
            <a:chExt cx="431653" cy="94500"/>
          </a:xfrm>
        </p:grpSpPr>
        <p:sp>
          <p:nvSpPr>
            <p:cNvPr id="612" name="Google Shape;612;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8"/>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8"/>
          <p:cNvGrpSpPr/>
          <p:nvPr/>
        </p:nvGrpSpPr>
        <p:grpSpPr>
          <a:xfrm flipH="1" rot="10800000">
            <a:off x="494779" y="4466049"/>
            <a:ext cx="429322" cy="93999"/>
            <a:chOff x="5795037" y="809024"/>
            <a:chExt cx="431653" cy="94500"/>
          </a:xfrm>
        </p:grpSpPr>
        <p:sp>
          <p:nvSpPr>
            <p:cNvPr id="617" name="Google Shape;617;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620" name="Shape 620"/>
        <p:cNvGrpSpPr/>
        <p:nvPr/>
      </p:nvGrpSpPr>
      <p:grpSpPr>
        <a:xfrm>
          <a:off x="0" y="0"/>
          <a:ext cx="0" cy="0"/>
          <a:chOff x="0" y="0"/>
          <a:chExt cx="0" cy="0"/>
        </a:xfrm>
      </p:grpSpPr>
      <p:sp>
        <p:nvSpPr>
          <p:cNvPr id="621" name="Google Shape;621;p3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3" name="Google Shape;623;p39"/>
          <p:cNvSpPr txBox="1"/>
          <p:nvPr>
            <p:ph idx="2" type="title"/>
          </p:nvPr>
        </p:nvSpPr>
        <p:spPr>
          <a:xfrm>
            <a:off x="9768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4" name="Google Shape;624;p39"/>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5" name="Google Shape;625;p39"/>
          <p:cNvSpPr txBox="1"/>
          <p:nvPr>
            <p:ph idx="3" type="title"/>
          </p:nvPr>
        </p:nvSpPr>
        <p:spPr>
          <a:xfrm>
            <a:off x="67272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6" name="Google Shape;626;p39"/>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7" name="Google Shape;627;p39"/>
          <p:cNvSpPr txBox="1"/>
          <p:nvPr>
            <p:ph idx="5" type="title"/>
          </p:nvPr>
        </p:nvSpPr>
        <p:spPr>
          <a:xfrm>
            <a:off x="9768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8" name="Google Shape;628;p39"/>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9" name="Google Shape;629;p39"/>
          <p:cNvSpPr txBox="1"/>
          <p:nvPr>
            <p:ph idx="7" type="title"/>
          </p:nvPr>
        </p:nvSpPr>
        <p:spPr>
          <a:xfrm>
            <a:off x="67272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0" name="Google Shape;630;p39"/>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39"/>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39"/>
          <p:cNvGrpSpPr/>
          <p:nvPr/>
        </p:nvGrpSpPr>
        <p:grpSpPr>
          <a:xfrm flipH="1" rot="10800000">
            <a:off x="498549" y="419474"/>
            <a:ext cx="429322" cy="93999"/>
            <a:chOff x="5795037" y="809024"/>
            <a:chExt cx="431653" cy="94500"/>
          </a:xfrm>
        </p:grpSpPr>
        <p:sp>
          <p:nvSpPr>
            <p:cNvPr id="633" name="Google Shape;633;p3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9"/>
          <p:cNvGrpSpPr/>
          <p:nvPr/>
        </p:nvGrpSpPr>
        <p:grpSpPr>
          <a:xfrm flipH="1">
            <a:off x="4158122" y="4535409"/>
            <a:ext cx="825589" cy="93999"/>
            <a:chOff x="5718423" y="809024"/>
            <a:chExt cx="830071" cy="94500"/>
          </a:xfrm>
        </p:grpSpPr>
        <p:sp>
          <p:nvSpPr>
            <p:cNvPr id="637" name="Google Shape;637;p3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64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4" name="Google Shape;644;p40"/>
          <p:cNvSpPr txBox="1"/>
          <p:nvPr>
            <p:ph idx="2" type="title"/>
          </p:nvPr>
        </p:nvSpPr>
        <p:spPr>
          <a:xfrm>
            <a:off x="2826788" y="164720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5" name="Google Shape;645;p40"/>
          <p:cNvSpPr txBox="1"/>
          <p:nvPr>
            <p:ph idx="1" type="subTitle"/>
          </p:nvPr>
        </p:nvSpPr>
        <p:spPr>
          <a:xfrm>
            <a:off x="2727488" y="191000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6" name="Google Shape;646;p40"/>
          <p:cNvSpPr txBox="1"/>
          <p:nvPr>
            <p:ph idx="3" type="title"/>
          </p:nvPr>
        </p:nvSpPr>
        <p:spPr>
          <a:xfrm>
            <a:off x="6727200" y="164720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7" name="Google Shape;647;p40"/>
          <p:cNvSpPr txBox="1"/>
          <p:nvPr>
            <p:ph idx="4" type="subTitle"/>
          </p:nvPr>
        </p:nvSpPr>
        <p:spPr>
          <a:xfrm>
            <a:off x="6627900" y="191000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8" name="Google Shape;648;p40"/>
          <p:cNvSpPr txBox="1"/>
          <p:nvPr>
            <p:ph idx="5" type="title"/>
          </p:nvPr>
        </p:nvSpPr>
        <p:spPr>
          <a:xfrm>
            <a:off x="2826788" y="3110323"/>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9" name="Google Shape;649;p40"/>
          <p:cNvSpPr txBox="1"/>
          <p:nvPr>
            <p:ph idx="6" type="subTitle"/>
          </p:nvPr>
        </p:nvSpPr>
        <p:spPr>
          <a:xfrm>
            <a:off x="2727488" y="3380774"/>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0" name="Google Shape;650;p40"/>
          <p:cNvSpPr txBox="1"/>
          <p:nvPr>
            <p:ph idx="7" type="title"/>
          </p:nvPr>
        </p:nvSpPr>
        <p:spPr>
          <a:xfrm>
            <a:off x="6727200" y="3110323"/>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1" name="Google Shape;651;p40"/>
          <p:cNvSpPr txBox="1"/>
          <p:nvPr>
            <p:ph idx="8" type="subTitle"/>
          </p:nvPr>
        </p:nvSpPr>
        <p:spPr>
          <a:xfrm>
            <a:off x="6627900" y="3380773"/>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2" name="Google Shape;652;p4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0"/>
          <p:cNvGrpSpPr/>
          <p:nvPr/>
        </p:nvGrpSpPr>
        <p:grpSpPr>
          <a:xfrm flipH="1" rot="10800000">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2" type="title"/>
          </p:nvPr>
        </p:nvSpPr>
        <p:spPr>
          <a:xfrm>
            <a:off x="2123450"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5"/>
          <p:cNvSpPr txBox="1"/>
          <p:nvPr>
            <p:ph idx="3" type="title"/>
          </p:nvPr>
        </p:nvSpPr>
        <p:spPr>
          <a:xfrm>
            <a:off x="5423338"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5"/>
          <p:cNvSpPr txBox="1"/>
          <p:nvPr>
            <p:ph idx="1" type="subTitle"/>
          </p:nvPr>
        </p:nvSpPr>
        <p:spPr>
          <a:xfrm>
            <a:off x="5160527"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5"/>
          <p:cNvSpPr txBox="1"/>
          <p:nvPr>
            <p:ph idx="4" type="subTitle"/>
          </p:nvPr>
        </p:nvSpPr>
        <p:spPr>
          <a:xfrm>
            <a:off x="1860602"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5"/>
          <p:cNvGrpSpPr/>
          <p:nvPr/>
        </p:nvGrpSpPr>
        <p:grpSpPr>
          <a:xfrm flipH="1" rot="10800000">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rot="-5400000">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2" name="Shape 662"/>
        <p:cNvGrpSpPr/>
        <p:nvPr/>
      </p:nvGrpSpPr>
      <p:grpSpPr>
        <a:xfrm>
          <a:off x="0" y="0"/>
          <a:ext cx="0" cy="0"/>
          <a:chOff x="0" y="0"/>
          <a:chExt cx="0" cy="0"/>
        </a:xfrm>
      </p:grpSpPr>
      <p:sp>
        <p:nvSpPr>
          <p:cNvPr id="663" name="Google Shape;663;p4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5" name="Google Shape;665;p41"/>
          <p:cNvSpPr txBox="1"/>
          <p:nvPr>
            <p:ph idx="2" type="title"/>
          </p:nvPr>
        </p:nvSpPr>
        <p:spPr>
          <a:xfrm>
            <a:off x="10305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6" name="Google Shape;666;p41"/>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7" name="Google Shape;667;p41"/>
          <p:cNvSpPr txBox="1"/>
          <p:nvPr>
            <p:ph idx="3" type="title"/>
          </p:nvPr>
        </p:nvSpPr>
        <p:spPr>
          <a:xfrm>
            <a:off x="374022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41"/>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41"/>
          <p:cNvSpPr txBox="1"/>
          <p:nvPr>
            <p:ph idx="5" type="title"/>
          </p:nvPr>
        </p:nvSpPr>
        <p:spPr>
          <a:xfrm>
            <a:off x="103057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41"/>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41"/>
          <p:cNvSpPr txBox="1"/>
          <p:nvPr>
            <p:ph idx="7" type="title"/>
          </p:nvPr>
        </p:nvSpPr>
        <p:spPr>
          <a:xfrm>
            <a:off x="37402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41"/>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3" name="Google Shape;673;p41"/>
          <p:cNvSpPr txBox="1"/>
          <p:nvPr>
            <p:ph idx="9" type="title"/>
          </p:nvPr>
        </p:nvSpPr>
        <p:spPr>
          <a:xfrm>
            <a:off x="64498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41"/>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5" name="Google Shape;675;p41"/>
          <p:cNvSpPr txBox="1"/>
          <p:nvPr>
            <p:ph idx="14" type="title"/>
          </p:nvPr>
        </p:nvSpPr>
        <p:spPr>
          <a:xfrm>
            <a:off x="64584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41"/>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7" name="Google Shape;677;p4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41"/>
          <p:cNvGrpSpPr/>
          <p:nvPr/>
        </p:nvGrpSpPr>
        <p:grpSpPr>
          <a:xfrm flipH="1" rot="10800000">
            <a:off x="498549" y="419474"/>
            <a:ext cx="429322" cy="93999"/>
            <a:chOff x="5795037" y="809024"/>
            <a:chExt cx="431653" cy="94500"/>
          </a:xfrm>
        </p:grpSpPr>
        <p:sp>
          <p:nvSpPr>
            <p:cNvPr id="679" name="Google Shape;679;p4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1"/>
          <p:cNvGrpSpPr/>
          <p:nvPr/>
        </p:nvGrpSpPr>
        <p:grpSpPr>
          <a:xfrm flipH="1" rot="-5400000">
            <a:off x="8191799" y="905324"/>
            <a:ext cx="825589" cy="93999"/>
            <a:chOff x="5718423" y="809024"/>
            <a:chExt cx="830071" cy="94500"/>
          </a:xfrm>
        </p:grpSpPr>
        <p:sp>
          <p:nvSpPr>
            <p:cNvPr id="683" name="Google Shape;683;p4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_1">
    <p:spTree>
      <p:nvGrpSpPr>
        <p:cNvPr id="687" name="Shape 687"/>
        <p:cNvGrpSpPr/>
        <p:nvPr/>
      </p:nvGrpSpPr>
      <p:grpSpPr>
        <a:xfrm>
          <a:off x="0" y="0"/>
          <a:ext cx="0" cy="0"/>
          <a:chOff x="0" y="0"/>
          <a:chExt cx="0" cy="0"/>
        </a:xfrm>
      </p:grpSpPr>
      <p:sp>
        <p:nvSpPr>
          <p:cNvPr id="688" name="Google Shape;688;p4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0" name="Google Shape;690;p42"/>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42"/>
          <p:cNvGrpSpPr/>
          <p:nvPr/>
        </p:nvGrpSpPr>
        <p:grpSpPr>
          <a:xfrm flipH="1" rot="10800000">
            <a:off x="498549" y="419474"/>
            <a:ext cx="429322" cy="93999"/>
            <a:chOff x="5795037" y="809024"/>
            <a:chExt cx="431653" cy="94500"/>
          </a:xfrm>
        </p:grpSpPr>
        <p:sp>
          <p:nvSpPr>
            <p:cNvPr id="692" name="Google Shape;692;p4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42"/>
          <p:cNvGrpSpPr/>
          <p:nvPr/>
        </p:nvGrpSpPr>
        <p:grpSpPr>
          <a:xfrm flipH="1">
            <a:off x="1988847" y="4535409"/>
            <a:ext cx="825589" cy="93999"/>
            <a:chOff x="5718423" y="809024"/>
            <a:chExt cx="830071" cy="94500"/>
          </a:xfrm>
        </p:grpSpPr>
        <p:sp>
          <p:nvSpPr>
            <p:cNvPr id="696" name="Google Shape;696;p4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_1">
    <p:spTree>
      <p:nvGrpSpPr>
        <p:cNvPr id="700" name="Shape 700"/>
        <p:cNvGrpSpPr/>
        <p:nvPr/>
      </p:nvGrpSpPr>
      <p:grpSpPr>
        <a:xfrm>
          <a:off x="0" y="0"/>
          <a:ext cx="0" cy="0"/>
          <a:chOff x="0" y="0"/>
          <a:chExt cx="0" cy="0"/>
        </a:xfrm>
      </p:grpSpPr>
      <p:sp>
        <p:nvSpPr>
          <p:cNvPr id="701" name="Google Shape;701;p4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3" name="Google Shape;703;p4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43"/>
          <p:cNvGrpSpPr/>
          <p:nvPr/>
        </p:nvGrpSpPr>
        <p:grpSpPr>
          <a:xfrm flipH="1" rot="10800000">
            <a:off x="498549" y="419474"/>
            <a:ext cx="429322" cy="93999"/>
            <a:chOff x="5795037" y="809024"/>
            <a:chExt cx="431653" cy="94500"/>
          </a:xfrm>
        </p:grpSpPr>
        <p:sp>
          <p:nvSpPr>
            <p:cNvPr id="705" name="Google Shape;705;p4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3"/>
          <p:cNvGrpSpPr/>
          <p:nvPr/>
        </p:nvGrpSpPr>
        <p:grpSpPr>
          <a:xfrm flipH="1" rot="-5400000">
            <a:off x="131141" y="4126299"/>
            <a:ext cx="825589" cy="93999"/>
            <a:chOff x="5718423" y="809024"/>
            <a:chExt cx="830071" cy="94500"/>
          </a:xfrm>
        </p:grpSpPr>
        <p:sp>
          <p:nvSpPr>
            <p:cNvPr id="709" name="Google Shape;709;p4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TITLE_ONLY_2">
    <p:spTree>
      <p:nvGrpSpPr>
        <p:cNvPr id="713" name="Shape 713"/>
        <p:cNvGrpSpPr/>
        <p:nvPr/>
      </p:nvGrpSpPr>
      <p:grpSpPr>
        <a:xfrm>
          <a:off x="0" y="0"/>
          <a:ext cx="0" cy="0"/>
          <a:chOff x="0" y="0"/>
          <a:chExt cx="0" cy="0"/>
        </a:xfrm>
      </p:grpSpPr>
      <p:sp>
        <p:nvSpPr>
          <p:cNvPr id="714" name="Google Shape;714;p4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6" name="Google Shape;716;p4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44"/>
          <p:cNvGrpSpPr/>
          <p:nvPr/>
        </p:nvGrpSpPr>
        <p:grpSpPr>
          <a:xfrm flipH="1" rot="10800000">
            <a:off x="498549" y="419474"/>
            <a:ext cx="429322" cy="93999"/>
            <a:chOff x="5795037" y="809024"/>
            <a:chExt cx="431653" cy="94500"/>
          </a:xfrm>
        </p:grpSpPr>
        <p:sp>
          <p:nvSpPr>
            <p:cNvPr id="718" name="Google Shape;718;p4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4"/>
          <p:cNvGrpSpPr/>
          <p:nvPr/>
        </p:nvGrpSpPr>
        <p:grpSpPr>
          <a:xfrm flipH="1" rot="-5400000">
            <a:off x="8191799" y="905324"/>
            <a:ext cx="825589" cy="93999"/>
            <a:chOff x="5718423" y="809024"/>
            <a:chExt cx="830071" cy="94500"/>
          </a:xfrm>
        </p:grpSpPr>
        <p:sp>
          <p:nvSpPr>
            <p:cNvPr id="722" name="Google Shape;722;p4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4"/>
          <p:cNvGrpSpPr/>
          <p:nvPr/>
        </p:nvGrpSpPr>
        <p:grpSpPr>
          <a:xfrm flipH="1" rot="-5400000">
            <a:off x="131141" y="4126299"/>
            <a:ext cx="825589" cy="93999"/>
            <a:chOff x="5718423" y="809024"/>
            <a:chExt cx="830071" cy="94500"/>
          </a:xfrm>
        </p:grpSpPr>
        <p:sp>
          <p:nvSpPr>
            <p:cNvPr id="727" name="Google Shape;727;p4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TITLE_ONLY_2_1">
    <p:spTree>
      <p:nvGrpSpPr>
        <p:cNvPr id="73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4" name="Google Shape;734;p4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45"/>
          <p:cNvGrpSpPr/>
          <p:nvPr/>
        </p:nvGrpSpPr>
        <p:grpSpPr>
          <a:xfrm flipH="1" rot="10800000">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45"/>
          <p:cNvSpPr/>
          <p:nvPr/>
        </p:nvSpPr>
        <p:spPr>
          <a:xfrm flipH="1">
            <a:off x="7841279"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12">
    <p:spTree>
      <p:nvGrpSpPr>
        <p:cNvPr id="744"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46"/>
          <p:cNvGrpSpPr/>
          <p:nvPr/>
        </p:nvGrpSpPr>
        <p:grpSpPr>
          <a:xfrm flipH="1" rot="-5400000">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6"/>
          <p:cNvGrpSpPr/>
          <p:nvPr/>
        </p:nvGrpSpPr>
        <p:grpSpPr>
          <a:xfrm flipH="1" rot="10800000">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12_1">
    <p:spTree>
      <p:nvGrpSpPr>
        <p:cNvPr id="757" name="Shape 757"/>
        <p:cNvGrpSpPr/>
        <p:nvPr/>
      </p:nvGrpSpPr>
      <p:grpSpPr>
        <a:xfrm>
          <a:off x="0" y="0"/>
          <a:ext cx="0" cy="0"/>
          <a:chOff x="0" y="0"/>
          <a:chExt cx="0" cy="0"/>
        </a:xfrm>
      </p:grpSpPr>
      <p:sp>
        <p:nvSpPr>
          <p:cNvPr id="758" name="Google Shape;758;p4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7"/>
          <p:cNvGrpSpPr/>
          <p:nvPr/>
        </p:nvGrpSpPr>
        <p:grpSpPr>
          <a:xfrm flipH="1" rot="10800000">
            <a:off x="498549" y="419474"/>
            <a:ext cx="429322" cy="93999"/>
            <a:chOff x="5795037" y="809024"/>
            <a:chExt cx="431653" cy="94500"/>
          </a:xfrm>
        </p:grpSpPr>
        <p:sp>
          <p:nvSpPr>
            <p:cNvPr id="761" name="Google Shape;761;p4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65" name="Google Shape;765;p47"/>
          <p:cNvGrpSpPr/>
          <p:nvPr/>
        </p:nvGrpSpPr>
        <p:grpSpPr>
          <a:xfrm flipH="1">
            <a:off x="4166374" y="4536144"/>
            <a:ext cx="825589" cy="93999"/>
            <a:chOff x="5718423" y="809024"/>
            <a:chExt cx="830071" cy="94500"/>
          </a:xfrm>
        </p:grpSpPr>
        <p:sp>
          <p:nvSpPr>
            <p:cNvPr id="766" name="Google Shape;766;p4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7">
  <p:cSld name="CUSTOM_12_1_1">
    <p:spTree>
      <p:nvGrpSpPr>
        <p:cNvPr id="770" name="Shape 770"/>
        <p:cNvGrpSpPr/>
        <p:nvPr/>
      </p:nvGrpSpPr>
      <p:grpSpPr>
        <a:xfrm>
          <a:off x="0" y="0"/>
          <a:ext cx="0" cy="0"/>
          <a:chOff x="0" y="0"/>
          <a:chExt cx="0" cy="0"/>
        </a:xfrm>
      </p:grpSpPr>
      <p:sp>
        <p:nvSpPr>
          <p:cNvPr id="771" name="Google Shape;771;p4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8"/>
          <p:cNvGrpSpPr/>
          <p:nvPr/>
        </p:nvGrpSpPr>
        <p:grpSpPr>
          <a:xfrm flipH="1" rot="10800000">
            <a:off x="498549" y="419474"/>
            <a:ext cx="429322" cy="93999"/>
            <a:chOff x="5795037" y="809024"/>
            <a:chExt cx="431653" cy="94500"/>
          </a:xfrm>
        </p:grpSpPr>
        <p:sp>
          <p:nvSpPr>
            <p:cNvPr id="774" name="Google Shape;774;p4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78" name="Google Shape;778;p48"/>
          <p:cNvGrpSpPr/>
          <p:nvPr/>
        </p:nvGrpSpPr>
        <p:grpSpPr>
          <a:xfrm flipH="1">
            <a:off x="6329422" y="4535409"/>
            <a:ext cx="825589" cy="93999"/>
            <a:chOff x="5718423" y="809024"/>
            <a:chExt cx="830071" cy="94500"/>
          </a:xfrm>
        </p:grpSpPr>
        <p:sp>
          <p:nvSpPr>
            <p:cNvPr id="779" name="Google Shape;779;p4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83" name="Shape 783"/>
        <p:cNvGrpSpPr/>
        <p:nvPr/>
      </p:nvGrpSpPr>
      <p:grpSpPr>
        <a:xfrm>
          <a:off x="0" y="0"/>
          <a:ext cx="0" cy="0"/>
          <a:chOff x="0" y="0"/>
          <a:chExt cx="0" cy="0"/>
        </a:xfrm>
      </p:grpSpPr>
      <p:sp>
        <p:nvSpPr>
          <p:cNvPr id="784" name="Google Shape;784;p4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txBox="1"/>
          <p:nvPr>
            <p:ph hasCustomPrompt="1" type="title"/>
          </p:nvPr>
        </p:nvSpPr>
        <p:spPr>
          <a:xfrm>
            <a:off x="713200" y="1123375"/>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6" name="Google Shape;786;p49"/>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7" name="Google Shape;787;p49"/>
          <p:cNvSpPr txBox="1"/>
          <p:nvPr>
            <p:ph hasCustomPrompt="1" idx="2" type="title"/>
          </p:nvPr>
        </p:nvSpPr>
        <p:spPr>
          <a:xfrm>
            <a:off x="713200" y="2255071"/>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8" name="Google Shape;788;p49"/>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9" name="Google Shape;789;p49"/>
          <p:cNvSpPr txBox="1"/>
          <p:nvPr>
            <p:ph hasCustomPrompt="1" idx="4" type="title"/>
          </p:nvPr>
        </p:nvSpPr>
        <p:spPr>
          <a:xfrm>
            <a:off x="713200" y="3413999"/>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0" name="Google Shape;790;p49"/>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91" name="Google Shape;791;p4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49"/>
          <p:cNvGrpSpPr/>
          <p:nvPr/>
        </p:nvGrpSpPr>
        <p:grpSpPr>
          <a:xfrm flipH="1" rot="10800000">
            <a:off x="498549" y="419474"/>
            <a:ext cx="429322" cy="93999"/>
            <a:chOff x="5795037" y="809024"/>
            <a:chExt cx="431653" cy="94500"/>
          </a:xfrm>
        </p:grpSpPr>
        <p:sp>
          <p:nvSpPr>
            <p:cNvPr id="793" name="Google Shape;793;p4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49"/>
          <p:cNvGrpSpPr/>
          <p:nvPr/>
        </p:nvGrpSpPr>
        <p:grpSpPr>
          <a:xfrm flipH="1" rot="-5400000">
            <a:off x="8191799" y="4126299"/>
            <a:ext cx="825589" cy="93999"/>
            <a:chOff x="5718423" y="809024"/>
            <a:chExt cx="830071" cy="94500"/>
          </a:xfrm>
        </p:grpSpPr>
        <p:sp>
          <p:nvSpPr>
            <p:cNvPr id="797" name="Google Shape;797;p4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801" name="Shape 801"/>
        <p:cNvGrpSpPr/>
        <p:nvPr/>
      </p:nvGrpSpPr>
      <p:grpSpPr>
        <a:xfrm>
          <a:off x="0" y="0"/>
          <a:ext cx="0" cy="0"/>
          <a:chOff x="0" y="0"/>
          <a:chExt cx="0" cy="0"/>
        </a:xfrm>
      </p:grpSpPr>
      <p:sp>
        <p:nvSpPr>
          <p:cNvPr id="802" name="Google Shape;802;p5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txBox="1"/>
          <p:nvPr>
            <p:ph hasCustomPrompt="1" type="title"/>
          </p:nvPr>
        </p:nvSpPr>
        <p:spPr>
          <a:xfrm>
            <a:off x="65205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4" name="Google Shape;804;p50"/>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5" name="Google Shape;805;p50"/>
          <p:cNvSpPr txBox="1"/>
          <p:nvPr>
            <p:ph hasCustomPrompt="1" idx="2" type="title"/>
          </p:nvPr>
        </p:nvSpPr>
        <p:spPr>
          <a:xfrm>
            <a:off x="36354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6" name="Google Shape;806;p50"/>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7" name="Google Shape;807;p50"/>
          <p:cNvSpPr txBox="1"/>
          <p:nvPr>
            <p:ph hasCustomPrompt="1" idx="4" type="title"/>
          </p:nvPr>
        </p:nvSpPr>
        <p:spPr>
          <a:xfrm>
            <a:off x="7423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8" name="Google Shape;808;p50"/>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9" name="Google Shape;809;p5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0" name="Google Shape;810;p5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0"/>
          <p:cNvGrpSpPr/>
          <p:nvPr/>
        </p:nvGrpSpPr>
        <p:grpSpPr>
          <a:xfrm flipH="1" rot="10800000">
            <a:off x="498549" y="419474"/>
            <a:ext cx="429322" cy="93999"/>
            <a:chOff x="5795037" y="809024"/>
            <a:chExt cx="431653" cy="94500"/>
          </a:xfrm>
        </p:grpSpPr>
        <p:sp>
          <p:nvSpPr>
            <p:cNvPr id="812" name="Google Shape;812;p5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0"/>
          <p:cNvGrpSpPr/>
          <p:nvPr/>
        </p:nvGrpSpPr>
        <p:grpSpPr>
          <a:xfrm flipH="1" rot="-5400000">
            <a:off x="8191799" y="905324"/>
            <a:ext cx="825589" cy="93999"/>
            <a:chOff x="5718423" y="809024"/>
            <a:chExt cx="830071" cy="94500"/>
          </a:xfrm>
        </p:grpSpPr>
        <p:sp>
          <p:nvSpPr>
            <p:cNvPr id="816" name="Google Shape;816;p5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6"/>
          <p:cNvGrpSpPr/>
          <p:nvPr/>
        </p:nvGrpSpPr>
        <p:grpSpPr>
          <a:xfrm flipH="1" rot="10800000">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flipH="1" rot="-5400000">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820" name="Shape 820"/>
        <p:cNvGrpSpPr/>
        <p:nvPr/>
      </p:nvGrpSpPr>
      <p:grpSpPr>
        <a:xfrm>
          <a:off x="0" y="0"/>
          <a:ext cx="0" cy="0"/>
          <a:chOff x="0" y="0"/>
          <a:chExt cx="0" cy="0"/>
        </a:xfrm>
      </p:grpSpPr>
      <p:sp>
        <p:nvSpPr>
          <p:cNvPr id="821" name="Google Shape;821;p5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txBox="1"/>
          <p:nvPr>
            <p:ph hasCustomPrompt="1" type="title"/>
          </p:nvPr>
        </p:nvSpPr>
        <p:spPr>
          <a:xfrm>
            <a:off x="2512850" y="920750"/>
            <a:ext cx="5813700" cy="822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9600"/>
              <a:buNone/>
              <a:defRPr sz="64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23" name="Google Shape;823;p51"/>
          <p:cNvSpPr txBox="1"/>
          <p:nvPr>
            <p:ph idx="1" type="subTitle"/>
          </p:nvPr>
        </p:nvSpPr>
        <p:spPr>
          <a:xfrm>
            <a:off x="3044338" y="2032525"/>
            <a:ext cx="4944600" cy="1974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24" name="Google Shape;824;p5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1"/>
          <p:cNvGrpSpPr/>
          <p:nvPr/>
        </p:nvGrpSpPr>
        <p:grpSpPr>
          <a:xfrm flipH="1" rot="10800000">
            <a:off x="498549" y="419474"/>
            <a:ext cx="429322" cy="93999"/>
            <a:chOff x="5795037" y="809024"/>
            <a:chExt cx="431653" cy="94500"/>
          </a:xfrm>
        </p:grpSpPr>
        <p:sp>
          <p:nvSpPr>
            <p:cNvPr id="826" name="Google Shape;826;p5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1"/>
          <p:cNvSpPr txBox="1"/>
          <p:nvPr>
            <p:ph hasCustomPrompt="1" idx="2" type="title"/>
          </p:nvPr>
        </p:nvSpPr>
        <p:spPr>
          <a:xfrm>
            <a:off x="817475" y="3179375"/>
            <a:ext cx="5813700" cy="822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9600"/>
              <a:buNone/>
              <a:defRPr sz="64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30" name="Google Shape;830;p51"/>
          <p:cNvSpPr txBox="1"/>
          <p:nvPr>
            <p:ph idx="3" type="subTitle"/>
          </p:nvPr>
        </p:nvSpPr>
        <p:spPr>
          <a:xfrm>
            <a:off x="1422238" y="4291150"/>
            <a:ext cx="4944600" cy="1974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831" name="Google Shape;831;p51"/>
          <p:cNvGrpSpPr/>
          <p:nvPr/>
        </p:nvGrpSpPr>
        <p:grpSpPr>
          <a:xfrm flipH="1" rot="-5400000">
            <a:off x="8191799" y="4126299"/>
            <a:ext cx="825589" cy="93999"/>
            <a:chOff x="5718423" y="809024"/>
            <a:chExt cx="830071" cy="94500"/>
          </a:xfrm>
        </p:grpSpPr>
        <p:sp>
          <p:nvSpPr>
            <p:cNvPr id="832" name="Google Shape;832;p5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8_1_1_1">
    <p:spTree>
      <p:nvGrpSpPr>
        <p:cNvPr id="836" name="Shape 836"/>
        <p:cNvGrpSpPr/>
        <p:nvPr/>
      </p:nvGrpSpPr>
      <p:grpSpPr>
        <a:xfrm>
          <a:off x="0" y="0"/>
          <a:ext cx="0" cy="0"/>
          <a:chOff x="0" y="0"/>
          <a:chExt cx="0" cy="0"/>
        </a:xfrm>
      </p:grpSpPr>
      <p:sp>
        <p:nvSpPr>
          <p:cNvPr id="837" name="Google Shape;837;p5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52"/>
          <p:cNvGrpSpPr/>
          <p:nvPr/>
        </p:nvGrpSpPr>
        <p:grpSpPr>
          <a:xfrm flipH="1" rot="10800000">
            <a:off x="498549" y="419474"/>
            <a:ext cx="429322" cy="93999"/>
            <a:chOff x="5795037" y="809024"/>
            <a:chExt cx="431653" cy="94500"/>
          </a:xfrm>
        </p:grpSpPr>
        <p:sp>
          <p:nvSpPr>
            <p:cNvPr id="840" name="Google Shape;840;p5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2"/>
          <p:cNvGrpSpPr/>
          <p:nvPr/>
        </p:nvGrpSpPr>
        <p:grpSpPr>
          <a:xfrm flipH="1" rot="-5400000">
            <a:off x="8191799" y="905324"/>
            <a:ext cx="825589" cy="93999"/>
            <a:chOff x="5718423" y="809024"/>
            <a:chExt cx="830071" cy="94500"/>
          </a:xfrm>
        </p:grpSpPr>
        <p:sp>
          <p:nvSpPr>
            <p:cNvPr id="844" name="Google Shape;844;p5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52"/>
          <p:cNvSpPr txBox="1"/>
          <p:nvPr>
            <p:ph hasCustomPrompt="1" type="title"/>
          </p:nvPr>
        </p:nvSpPr>
        <p:spPr>
          <a:xfrm>
            <a:off x="1396775" y="13749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9" name="Google Shape;849;p52"/>
          <p:cNvSpPr txBox="1"/>
          <p:nvPr>
            <p:ph idx="1" type="subTitle"/>
          </p:nvPr>
        </p:nvSpPr>
        <p:spPr>
          <a:xfrm>
            <a:off x="1396775" y="19583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0" name="Google Shape;850;p52"/>
          <p:cNvSpPr txBox="1"/>
          <p:nvPr>
            <p:ph hasCustomPrompt="1" idx="2" type="title"/>
          </p:nvPr>
        </p:nvSpPr>
        <p:spPr>
          <a:xfrm>
            <a:off x="1396775" y="34252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1" name="Google Shape;851;p52"/>
          <p:cNvSpPr txBox="1"/>
          <p:nvPr>
            <p:ph idx="3" type="subTitle"/>
          </p:nvPr>
        </p:nvSpPr>
        <p:spPr>
          <a:xfrm>
            <a:off x="1396775" y="40086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2" name="Google Shape;852;p52"/>
          <p:cNvSpPr txBox="1"/>
          <p:nvPr>
            <p:ph hasCustomPrompt="1" idx="4" type="title"/>
          </p:nvPr>
        </p:nvSpPr>
        <p:spPr>
          <a:xfrm>
            <a:off x="5322925" y="13749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3" name="Google Shape;853;p52"/>
          <p:cNvSpPr txBox="1"/>
          <p:nvPr>
            <p:ph idx="5" type="subTitle"/>
          </p:nvPr>
        </p:nvSpPr>
        <p:spPr>
          <a:xfrm>
            <a:off x="5322925" y="19583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4" name="Google Shape;854;p52"/>
          <p:cNvSpPr txBox="1"/>
          <p:nvPr>
            <p:ph hasCustomPrompt="1" idx="6" type="title"/>
          </p:nvPr>
        </p:nvSpPr>
        <p:spPr>
          <a:xfrm>
            <a:off x="5322925" y="34252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5" name="Google Shape;855;p52"/>
          <p:cNvSpPr txBox="1"/>
          <p:nvPr>
            <p:ph idx="7" type="subTitle"/>
          </p:nvPr>
        </p:nvSpPr>
        <p:spPr>
          <a:xfrm>
            <a:off x="5322925" y="40086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8_1_1_1_1">
    <p:spTree>
      <p:nvGrpSpPr>
        <p:cNvPr id="856"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53"/>
          <p:cNvGrpSpPr/>
          <p:nvPr/>
        </p:nvGrpSpPr>
        <p:grpSpPr>
          <a:xfrm flipH="1" rot="10800000">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3"/>
          <p:cNvGrpSpPr/>
          <p:nvPr/>
        </p:nvGrpSpPr>
        <p:grpSpPr>
          <a:xfrm flipH="1" rot="-5400000">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53"/>
          <p:cNvSpPr txBox="1"/>
          <p:nvPr>
            <p:ph hasCustomPrompt="1" type="title"/>
          </p:nvPr>
        </p:nvSpPr>
        <p:spPr>
          <a:xfrm>
            <a:off x="5175602" y="2300875"/>
            <a:ext cx="2217600" cy="1040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69" name="Google Shape;869;p53"/>
          <p:cNvSpPr txBox="1"/>
          <p:nvPr>
            <p:ph idx="1" type="subTitle"/>
          </p:nvPr>
        </p:nvSpPr>
        <p:spPr>
          <a:xfrm>
            <a:off x="5141153" y="3379075"/>
            <a:ext cx="22866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70" name="Google Shape;870;p53"/>
          <p:cNvSpPr txBox="1"/>
          <p:nvPr>
            <p:ph hasCustomPrompt="1" idx="2" type="title"/>
          </p:nvPr>
        </p:nvSpPr>
        <p:spPr>
          <a:xfrm>
            <a:off x="1750675" y="2300875"/>
            <a:ext cx="2217600" cy="1040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71" name="Google Shape;871;p53"/>
          <p:cNvSpPr txBox="1"/>
          <p:nvPr>
            <p:ph idx="3" type="subTitle"/>
          </p:nvPr>
        </p:nvSpPr>
        <p:spPr>
          <a:xfrm>
            <a:off x="1716218" y="3379075"/>
            <a:ext cx="22866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72" name="Google Shape;872;p53"/>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3">
    <p:spTree>
      <p:nvGrpSpPr>
        <p:cNvPr id="873" name="Shape 873"/>
        <p:cNvGrpSpPr/>
        <p:nvPr/>
      </p:nvGrpSpPr>
      <p:grpSpPr>
        <a:xfrm>
          <a:off x="0" y="0"/>
          <a:ext cx="0" cy="0"/>
          <a:chOff x="0" y="0"/>
          <a:chExt cx="0" cy="0"/>
        </a:xfrm>
      </p:grpSpPr>
      <p:sp>
        <p:nvSpPr>
          <p:cNvPr id="874" name="Google Shape;874;p54"/>
          <p:cNvSpPr txBox="1"/>
          <p:nvPr>
            <p:ph type="title"/>
          </p:nvPr>
        </p:nvSpPr>
        <p:spPr>
          <a:xfrm>
            <a:off x="710200" y="3746175"/>
            <a:ext cx="7723800" cy="9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875" name="Shape 875"/>
        <p:cNvGrpSpPr/>
        <p:nvPr/>
      </p:nvGrpSpPr>
      <p:grpSpPr>
        <a:xfrm>
          <a:off x="0" y="0"/>
          <a:ext cx="0" cy="0"/>
          <a:chOff x="0" y="0"/>
          <a:chExt cx="0" cy="0"/>
        </a:xfrm>
      </p:grpSpPr>
      <p:sp>
        <p:nvSpPr>
          <p:cNvPr id="876" name="Google Shape;876;p5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5"/>
          <p:cNvGrpSpPr/>
          <p:nvPr/>
        </p:nvGrpSpPr>
        <p:grpSpPr>
          <a:xfrm flipH="1" rot="10800000">
            <a:off x="498549" y="419474"/>
            <a:ext cx="429322" cy="93999"/>
            <a:chOff x="5795037" y="809024"/>
            <a:chExt cx="431653" cy="94500"/>
          </a:xfrm>
        </p:grpSpPr>
        <p:sp>
          <p:nvSpPr>
            <p:cNvPr id="879" name="Google Shape;879;p5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5"/>
          <p:cNvGrpSpPr/>
          <p:nvPr/>
        </p:nvGrpSpPr>
        <p:grpSpPr>
          <a:xfrm flipH="1">
            <a:off x="4158122" y="4535409"/>
            <a:ext cx="825589" cy="93999"/>
            <a:chOff x="5718423" y="809024"/>
            <a:chExt cx="830071" cy="94500"/>
          </a:xfrm>
        </p:grpSpPr>
        <p:sp>
          <p:nvSpPr>
            <p:cNvPr id="883" name="Google Shape;883;p5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55"/>
          <p:cNvSpPr txBox="1"/>
          <p:nvPr>
            <p:ph type="title"/>
          </p:nvPr>
        </p:nvSpPr>
        <p:spPr>
          <a:xfrm>
            <a:off x="3201450" y="1370700"/>
            <a:ext cx="49743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88" name="Shape 888"/>
        <p:cNvGrpSpPr/>
        <p:nvPr/>
      </p:nvGrpSpPr>
      <p:grpSpPr>
        <a:xfrm>
          <a:off x="0" y="0"/>
          <a:ext cx="0" cy="0"/>
          <a:chOff x="0" y="0"/>
          <a:chExt cx="0" cy="0"/>
        </a:xfrm>
      </p:grpSpPr>
      <p:sp>
        <p:nvSpPr>
          <p:cNvPr id="889" name="Google Shape;889;p5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1" name="Google Shape;891;p56"/>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2" name="Google Shape;892;p56"/>
          <p:cNvSpPr/>
          <p:nvPr/>
        </p:nvSpPr>
        <p:spPr>
          <a:xfrm flipH="1">
            <a:off x="5950679"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6"/>
          <p:cNvGrpSpPr/>
          <p:nvPr/>
        </p:nvGrpSpPr>
        <p:grpSpPr>
          <a:xfrm rot="10800000">
            <a:off x="8219908" y="419474"/>
            <a:ext cx="429322" cy="93999"/>
            <a:chOff x="5795037" y="809024"/>
            <a:chExt cx="431653" cy="94500"/>
          </a:xfrm>
        </p:grpSpPr>
        <p:sp>
          <p:nvSpPr>
            <p:cNvPr id="894" name="Google Shape;894;p5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6"/>
          <p:cNvGrpSpPr/>
          <p:nvPr/>
        </p:nvGrpSpPr>
        <p:grpSpPr>
          <a:xfrm flipH="1">
            <a:off x="6676322" y="4535409"/>
            <a:ext cx="825589" cy="93999"/>
            <a:chOff x="5718423" y="809024"/>
            <a:chExt cx="830071" cy="94500"/>
          </a:xfrm>
        </p:grpSpPr>
        <p:sp>
          <p:nvSpPr>
            <p:cNvPr id="898" name="Google Shape;898;p5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56"/>
          <p:cNvSpPr txBox="1"/>
          <p:nvPr/>
        </p:nvSpPr>
        <p:spPr>
          <a:xfrm>
            <a:off x="713200" y="3476625"/>
            <a:ext cx="37803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03"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7"/>
          <p:cNvGrpSpPr/>
          <p:nvPr/>
        </p:nvGrpSpPr>
        <p:grpSpPr>
          <a:xfrm flipH="1" rot="10800000">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7"/>
          <p:cNvGrpSpPr/>
          <p:nvPr/>
        </p:nvGrpSpPr>
        <p:grpSpPr>
          <a:xfrm flipH="1" rot="-5400000">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15"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8"/>
          <p:cNvGrpSpPr/>
          <p:nvPr/>
        </p:nvGrpSpPr>
        <p:grpSpPr>
          <a:xfrm flipH="1" rot="10800000">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8"/>
          <p:cNvGrpSpPr/>
          <p:nvPr/>
        </p:nvGrpSpPr>
        <p:grpSpPr>
          <a:xfrm flipH="1" rot="-5400000">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927"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59"/>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59"/>
          <p:cNvGrpSpPr/>
          <p:nvPr/>
        </p:nvGrpSpPr>
        <p:grpSpPr>
          <a:xfrm flipH="1" rot="10800000">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939"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60"/>
          <p:cNvGrpSpPr/>
          <p:nvPr/>
        </p:nvGrpSpPr>
        <p:grpSpPr>
          <a:xfrm flipH="1" rot="-5400000">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6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60"/>
          <p:cNvGrpSpPr/>
          <p:nvPr/>
        </p:nvGrpSpPr>
        <p:grpSpPr>
          <a:xfrm flipH="1" rot="10800000">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7"/>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87" name="Google Shape;87;p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7"/>
          <p:cNvGrpSpPr/>
          <p:nvPr/>
        </p:nvGrpSpPr>
        <p:grpSpPr>
          <a:xfrm flipH="1" rot="10800000">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flipH="1" rot="-5400000">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8"/>
          <p:cNvGrpSpPr/>
          <p:nvPr/>
        </p:nvGrpSpPr>
        <p:grpSpPr>
          <a:xfrm flipH="1" rot="10800000">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a:off x="714600" y="1167575"/>
            <a:ext cx="7709700" cy="2808300"/>
          </a:xfrm>
          <a:prstGeom prst="roundRect">
            <a:avLst>
              <a:gd fmla="val 2501"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9"/>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flipH="1" rot="10800000">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flipH="1" rot="-5400000">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2.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indent="-317500" lvl="1" marL="914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indent="-317500" lvl="2" marL="1371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indent="-317500" lvl="3" marL="18288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indent="-317500" lvl="4" marL="22860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indent="-317500" lvl="5" marL="27432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indent="-317500" lvl="6" marL="3200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indent="-317500" lvl="7" marL="3657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indent="-317500" lvl="8" marL="41148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10.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4" name="Shape 954"/>
        <p:cNvGrpSpPr/>
        <p:nvPr/>
      </p:nvGrpSpPr>
      <p:grpSpPr>
        <a:xfrm>
          <a:off x="0" y="0"/>
          <a:ext cx="0" cy="0"/>
          <a:chOff x="0" y="0"/>
          <a:chExt cx="0" cy="0"/>
        </a:xfrm>
      </p:grpSpPr>
      <p:sp>
        <p:nvSpPr>
          <p:cNvPr id="955" name="Google Shape;955;p61"/>
          <p:cNvSpPr/>
          <p:nvPr/>
        </p:nvSpPr>
        <p:spPr>
          <a:xfrm>
            <a:off x="847400" y="1408875"/>
            <a:ext cx="4442700" cy="6390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txBox="1"/>
          <p:nvPr>
            <p:ph type="ctrTitle"/>
          </p:nvPr>
        </p:nvSpPr>
        <p:spPr>
          <a:xfrm>
            <a:off x="1354425" y="727125"/>
            <a:ext cx="4219500" cy="200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dk1"/>
                </a:solidFill>
              </a:rPr>
              <a:t>Achievers</a:t>
            </a:r>
            <a:r>
              <a:rPr b="1" lang="en" sz="4000">
                <a:solidFill>
                  <a:schemeClr val="lt1"/>
                </a:solidFill>
              </a:rPr>
              <a:t> </a:t>
            </a:r>
            <a:endParaRPr b="1" sz="4000">
              <a:solidFill>
                <a:schemeClr val="accent6"/>
              </a:solidFill>
            </a:endParaRPr>
          </a:p>
        </p:txBody>
      </p:sp>
      <p:sp>
        <p:nvSpPr>
          <p:cNvPr id="957" name="Google Shape;957;p61"/>
          <p:cNvSpPr txBox="1"/>
          <p:nvPr>
            <p:ph idx="1" type="subTitle"/>
          </p:nvPr>
        </p:nvSpPr>
        <p:spPr>
          <a:xfrm>
            <a:off x="3143100" y="3368325"/>
            <a:ext cx="3890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Team :</a:t>
            </a:r>
            <a:endParaRPr sz="1700"/>
          </a:p>
          <a:p>
            <a:pPr indent="0" lvl="0" marL="0" rtl="0" algn="l">
              <a:spcBef>
                <a:spcPts val="0"/>
              </a:spcBef>
              <a:spcAft>
                <a:spcPts val="0"/>
              </a:spcAft>
              <a:buNone/>
            </a:pPr>
            <a:r>
              <a:rPr lang="en" sz="1700"/>
              <a:t>Gowtham Reddy Mallu (Team Leader)</a:t>
            </a:r>
            <a:endParaRPr sz="1700"/>
          </a:p>
          <a:p>
            <a:pPr indent="0" lvl="0" marL="0" rtl="0" algn="l">
              <a:spcBef>
                <a:spcPts val="0"/>
              </a:spcBef>
              <a:spcAft>
                <a:spcPts val="0"/>
              </a:spcAft>
              <a:buNone/>
            </a:pPr>
            <a:r>
              <a:rPr lang="en" sz="1700"/>
              <a:t>Sneha Reddy Dendi</a:t>
            </a:r>
            <a:r>
              <a:rPr lang="en"/>
              <a:t> </a:t>
            </a:r>
            <a:endParaRPr/>
          </a:p>
        </p:txBody>
      </p:sp>
      <p:grpSp>
        <p:nvGrpSpPr>
          <p:cNvPr id="958" name="Google Shape;958;p61"/>
          <p:cNvGrpSpPr/>
          <p:nvPr/>
        </p:nvGrpSpPr>
        <p:grpSpPr>
          <a:xfrm flipH="1">
            <a:off x="725449" y="1167312"/>
            <a:ext cx="825589" cy="93999"/>
            <a:chOff x="5718423" y="809024"/>
            <a:chExt cx="830071" cy="94500"/>
          </a:xfrm>
        </p:grpSpPr>
        <p:sp>
          <p:nvSpPr>
            <p:cNvPr id="959" name="Google Shape;959;p6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61"/>
          <p:cNvSpPr txBox="1"/>
          <p:nvPr>
            <p:ph type="ctrTitle"/>
          </p:nvPr>
        </p:nvSpPr>
        <p:spPr>
          <a:xfrm>
            <a:off x="2337725" y="1841625"/>
            <a:ext cx="4634400" cy="200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BlueCollarConnect</a:t>
            </a:r>
            <a:r>
              <a:rPr b="1" lang="en" sz="4000"/>
              <a:t> </a:t>
            </a:r>
            <a:endParaRPr b="1" sz="4000"/>
          </a:p>
        </p:txBody>
      </p:sp>
      <p:pic>
        <p:nvPicPr>
          <p:cNvPr id="964" name="Google Shape;964;p61"/>
          <p:cNvPicPr preferRelativeResize="0"/>
          <p:nvPr/>
        </p:nvPicPr>
        <p:blipFill>
          <a:blip r:embed="rId3">
            <a:alphaModFix/>
          </a:blip>
          <a:stretch>
            <a:fillRect/>
          </a:stretch>
        </p:blipFill>
        <p:spPr>
          <a:xfrm>
            <a:off x="5974300" y="462675"/>
            <a:ext cx="2002500" cy="200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0"/>
          <p:cNvSpPr txBox="1"/>
          <p:nvPr>
            <p:ph idx="1" type="subTitle"/>
          </p:nvPr>
        </p:nvSpPr>
        <p:spPr>
          <a:xfrm>
            <a:off x="865100" y="1393200"/>
            <a:ext cx="4422900" cy="285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317500" lvl="0" marL="457200" rtl="0" algn="l">
              <a:spcBef>
                <a:spcPts val="0"/>
              </a:spcBef>
              <a:spcAft>
                <a:spcPts val="0"/>
              </a:spcAft>
              <a:buSzPts val="1400"/>
              <a:buChar char="●"/>
            </a:pPr>
            <a:r>
              <a:rPr b="1" lang="en"/>
              <a:t>Convenience</a:t>
            </a:r>
            <a:r>
              <a:rPr lang="en"/>
              <a:t>: Using the app to book services is quick and simple; long searches or phone calls are no longer necessary.</a:t>
            </a:r>
            <a:endParaRPr/>
          </a:p>
          <a:p>
            <a:pPr indent="-317500" lvl="0" marL="457200" rtl="0" algn="l">
              <a:spcBef>
                <a:spcPts val="0"/>
              </a:spcBef>
              <a:spcAft>
                <a:spcPts val="0"/>
              </a:spcAft>
              <a:buSzPts val="1400"/>
              <a:buChar char="●"/>
            </a:pPr>
            <a:r>
              <a:rPr b="1" lang="en"/>
              <a:t>Broad range</a:t>
            </a:r>
            <a:r>
              <a:rPr lang="en"/>
              <a:t>: Urban Company provides a huge variety of services, addressing different needs all in one place.</a:t>
            </a:r>
            <a:endParaRPr/>
          </a:p>
          <a:p>
            <a:pPr indent="-317500" lvl="0" marL="457200" rtl="0" algn="l">
              <a:spcBef>
                <a:spcPts val="0"/>
              </a:spcBef>
              <a:spcAft>
                <a:spcPts val="0"/>
              </a:spcAft>
              <a:buSzPts val="1400"/>
              <a:buChar char="●"/>
            </a:pPr>
            <a:r>
              <a:rPr b="1" lang="en"/>
              <a:t>Verified professionals</a:t>
            </a:r>
            <a:r>
              <a:rPr lang="en"/>
              <a:t>: They make sure that service providers are top-notch by checking and verifying all their qualifications.</a:t>
            </a:r>
            <a:endParaRPr/>
          </a:p>
          <a:p>
            <a:pPr indent="0" lvl="0" marL="0" rtl="0" algn="r">
              <a:spcBef>
                <a:spcPts val="0"/>
              </a:spcBef>
              <a:spcAft>
                <a:spcPts val="0"/>
              </a:spcAft>
              <a:buNone/>
            </a:pPr>
            <a:r>
              <a:t/>
            </a:r>
            <a:endParaRPr/>
          </a:p>
        </p:txBody>
      </p:sp>
      <p:sp>
        <p:nvSpPr>
          <p:cNvPr id="1079" name="Google Shape;1079;p70"/>
          <p:cNvSpPr txBox="1"/>
          <p:nvPr>
            <p:ph type="title"/>
          </p:nvPr>
        </p:nvSpPr>
        <p:spPr>
          <a:xfrm>
            <a:off x="780525" y="733475"/>
            <a:ext cx="740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a:t>
            </a:r>
            <a:r>
              <a:rPr lang="en"/>
              <a:t> Of Urban Clap </a:t>
            </a:r>
            <a:endParaRPr/>
          </a:p>
        </p:txBody>
      </p:sp>
      <p:pic>
        <p:nvPicPr>
          <p:cNvPr id="1080" name="Google Shape;1080;p70"/>
          <p:cNvPicPr preferRelativeResize="0"/>
          <p:nvPr/>
        </p:nvPicPr>
        <p:blipFill>
          <a:blip r:embed="rId3">
            <a:alphaModFix/>
          </a:blip>
          <a:stretch>
            <a:fillRect/>
          </a:stretch>
        </p:blipFill>
        <p:spPr>
          <a:xfrm>
            <a:off x="5288000" y="1870113"/>
            <a:ext cx="3371525" cy="1896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1"/>
          <p:cNvSpPr txBox="1"/>
          <p:nvPr>
            <p:ph idx="1" type="subTitle"/>
          </p:nvPr>
        </p:nvSpPr>
        <p:spPr>
          <a:xfrm>
            <a:off x="972850" y="1468900"/>
            <a:ext cx="5519700" cy="326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330200" lvl="0" marL="457200" rtl="0" algn="l">
              <a:spcBef>
                <a:spcPts val="0"/>
              </a:spcBef>
              <a:spcAft>
                <a:spcPts val="0"/>
              </a:spcAft>
              <a:buSzPts val="1600"/>
              <a:buChar char="●"/>
            </a:pPr>
            <a:r>
              <a:rPr b="1" lang="en"/>
              <a:t>Registration Page Redirects to3rd Party Platforms :</a:t>
            </a:r>
            <a:r>
              <a:rPr lang="en"/>
              <a:t> Users may prefer to explore services and information on the website by navigating there instead of being taken to WhatsApp via the homepage, as this may not offer a traditional online browsing experience.</a:t>
            </a:r>
            <a:endParaRPr/>
          </a:p>
          <a:p>
            <a:pPr indent="-330200" lvl="0" marL="457200" rtl="0" algn="l">
              <a:spcBef>
                <a:spcPts val="0"/>
              </a:spcBef>
              <a:spcAft>
                <a:spcPts val="0"/>
              </a:spcAft>
              <a:buSzPts val="1600"/>
              <a:buChar char="●"/>
            </a:pPr>
            <a:r>
              <a:rPr b="1" lang="en"/>
              <a:t>Fee for the Work:</a:t>
            </a:r>
            <a:r>
              <a:rPr lang="en"/>
              <a:t> Urban Company charges a fee for the services on its platform. It's a common business move, but it could mean more costs for the people providing services.</a:t>
            </a:r>
            <a:endParaRPr/>
          </a:p>
          <a:p>
            <a:pPr indent="-330200" lvl="0" marL="457200" rtl="0" algn="l">
              <a:spcBef>
                <a:spcPts val="0"/>
              </a:spcBef>
              <a:spcAft>
                <a:spcPts val="0"/>
              </a:spcAft>
              <a:buSzPts val="1600"/>
              <a:buChar char="●"/>
            </a:pPr>
            <a:r>
              <a:rPr b="1" lang="en"/>
              <a:t>Restricted Communication for Workers:</a:t>
            </a:r>
            <a:r>
              <a:rPr lang="en"/>
              <a:t> When the platform and workers don't talk much, it can create problems. If details about the jobs are not clear, it can affect how well the services are done overall.</a:t>
            </a:r>
            <a:endParaRPr sz="9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1086" name="Google Shape;1086;p71"/>
          <p:cNvSpPr txBox="1"/>
          <p:nvPr>
            <p:ph type="title"/>
          </p:nvPr>
        </p:nvSpPr>
        <p:spPr>
          <a:xfrm>
            <a:off x="773950" y="583075"/>
            <a:ext cx="734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 of Urban Clap</a:t>
            </a:r>
            <a:endParaRPr/>
          </a:p>
        </p:txBody>
      </p:sp>
      <p:pic>
        <p:nvPicPr>
          <p:cNvPr id="1087" name="Google Shape;1087;p71"/>
          <p:cNvPicPr preferRelativeResize="0"/>
          <p:nvPr/>
        </p:nvPicPr>
        <p:blipFill>
          <a:blip r:embed="rId3">
            <a:alphaModFix/>
          </a:blip>
          <a:stretch>
            <a:fillRect/>
          </a:stretch>
        </p:blipFill>
        <p:spPr>
          <a:xfrm>
            <a:off x="7190275" y="1567775"/>
            <a:ext cx="1439500" cy="2514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2"/>
          <p:cNvSpPr txBox="1"/>
          <p:nvPr>
            <p:ph idx="1" type="subTitle"/>
          </p:nvPr>
        </p:nvSpPr>
        <p:spPr>
          <a:xfrm>
            <a:off x="528500" y="1239450"/>
            <a:ext cx="3249000" cy="312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sz="1800"/>
              <a:t>bro4U</a:t>
            </a:r>
            <a:endParaRPr b="1" sz="1800"/>
          </a:p>
          <a:p>
            <a:pPr indent="0" lvl="0" marL="0" rtl="0" algn="ctr">
              <a:spcBef>
                <a:spcPts val="0"/>
              </a:spcBef>
              <a:spcAft>
                <a:spcPts val="0"/>
              </a:spcAft>
              <a:buNone/>
            </a:pPr>
            <a:r>
              <a:rPr lang="en" sz="1800"/>
              <a:t>Introduction</a:t>
            </a:r>
            <a:endParaRPr sz="1800"/>
          </a:p>
          <a:p>
            <a:pPr indent="-330200" lvl="0" marL="457200" rtl="0" algn="l">
              <a:spcBef>
                <a:spcPts val="0"/>
              </a:spcBef>
              <a:spcAft>
                <a:spcPts val="0"/>
              </a:spcAft>
              <a:buSzPts val="1600"/>
              <a:buChar char="●"/>
            </a:pPr>
            <a:r>
              <a:rPr lang="en" sz="1800"/>
              <a:t>An initiative called Bro4u aims to make people's lives easier by bringing various services right to the doorstep.</a:t>
            </a:r>
            <a:endParaRPr sz="1800"/>
          </a:p>
          <a:p>
            <a:pPr indent="-330200" lvl="0" marL="457200" rtl="0" algn="l">
              <a:spcBef>
                <a:spcPts val="0"/>
              </a:spcBef>
              <a:spcAft>
                <a:spcPts val="0"/>
              </a:spcAft>
              <a:buSzPts val="1600"/>
              <a:buChar char="●"/>
            </a:pPr>
            <a:r>
              <a:rPr lang="en" sz="1800"/>
              <a:t>Bro4u is like a store where you can find all kinds of services. It's the one place for everything you need.</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3" name="Google Shape;1093;p72"/>
          <p:cNvSpPr txBox="1"/>
          <p:nvPr>
            <p:ph type="title"/>
          </p:nvPr>
        </p:nvSpPr>
        <p:spPr>
          <a:xfrm>
            <a:off x="972725" y="666750"/>
            <a:ext cx="649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Similar Systems</a:t>
            </a:r>
            <a:endParaRPr sz="2500"/>
          </a:p>
        </p:txBody>
      </p:sp>
      <p:pic>
        <p:nvPicPr>
          <p:cNvPr id="1094" name="Google Shape;1094;p72"/>
          <p:cNvPicPr preferRelativeResize="0"/>
          <p:nvPr/>
        </p:nvPicPr>
        <p:blipFill>
          <a:blip r:embed="rId3">
            <a:alphaModFix/>
          </a:blip>
          <a:stretch>
            <a:fillRect/>
          </a:stretch>
        </p:blipFill>
        <p:spPr>
          <a:xfrm>
            <a:off x="3874800" y="1588075"/>
            <a:ext cx="4712074" cy="257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73"/>
          <p:cNvSpPr txBox="1"/>
          <p:nvPr>
            <p:ph idx="1" type="subTitle"/>
          </p:nvPr>
        </p:nvSpPr>
        <p:spPr>
          <a:xfrm>
            <a:off x="865100" y="1544050"/>
            <a:ext cx="5478300" cy="2897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Convenience</a:t>
            </a:r>
            <a:r>
              <a:rPr lang="en"/>
              <a:t>: Users don't have to waste time looking for different vendors when using Bro4u's platform to locate and reserve a variety of services.</a:t>
            </a:r>
            <a:endParaRPr/>
          </a:p>
          <a:p>
            <a:pPr indent="-317500" lvl="0" marL="457200" rtl="0" algn="l">
              <a:spcBef>
                <a:spcPts val="0"/>
              </a:spcBef>
              <a:spcAft>
                <a:spcPts val="0"/>
              </a:spcAft>
              <a:buSzPts val="1400"/>
              <a:buChar char="●"/>
            </a:pPr>
            <a:r>
              <a:rPr lang="en"/>
              <a:t>Broad Variety of Services Bro4u provides a wide range of services to meet various needs, from professional services to home repairs.</a:t>
            </a:r>
            <a:endParaRPr/>
          </a:p>
          <a:p>
            <a:pPr indent="-317500" lvl="0" marL="457200" rtl="0" algn="l">
              <a:spcBef>
                <a:spcPts val="0"/>
              </a:spcBef>
              <a:spcAft>
                <a:spcPts val="0"/>
              </a:spcAft>
              <a:buSzPts val="1400"/>
              <a:buChar char="●"/>
            </a:pPr>
            <a:r>
              <a:rPr b="1" lang="en"/>
              <a:t>User-Friendly</a:t>
            </a:r>
            <a:r>
              <a:rPr lang="en"/>
              <a:t>: Customers can navigate and utilize services with ease thanks to the app's user-friendly design.</a:t>
            </a:r>
            <a:endParaRPr/>
          </a:p>
          <a:p>
            <a:pPr indent="-317500" lvl="0" marL="457200" rtl="0" algn="l">
              <a:spcBef>
                <a:spcPts val="0"/>
              </a:spcBef>
              <a:spcAft>
                <a:spcPts val="0"/>
              </a:spcAft>
              <a:buSzPts val="1400"/>
              <a:buChar char="●"/>
            </a:pPr>
            <a:r>
              <a:rPr b="1" lang="en"/>
              <a:t>Decent Pricing</a:t>
            </a:r>
            <a:r>
              <a:rPr lang="en"/>
              <a:t>: When compared to other resources, users frequently find the pricing to be reasonable.</a:t>
            </a:r>
            <a:endParaRPr/>
          </a:p>
          <a:p>
            <a:pPr indent="0" lvl="0" marL="0" rtl="0" algn="l">
              <a:spcBef>
                <a:spcPts val="0"/>
              </a:spcBef>
              <a:spcAft>
                <a:spcPts val="0"/>
              </a:spcAft>
              <a:buNone/>
            </a:pPr>
            <a:r>
              <a:t/>
            </a:r>
            <a:endParaRPr/>
          </a:p>
        </p:txBody>
      </p:sp>
      <p:sp>
        <p:nvSpPr>
          <p:cNvPr id="1100" name="Google Shape;1100;p73"/>
          <p:cNvSpPr txBox="1"/>
          <p:nvPr>
            <p:ph type="title"/>
          </p:nvPr>
        </p:nvSpPr>
        <p:spPr>
          <a:xfrm>
            <a:off x="710200" y="787500"/>
            <a:ext cx="743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 Of Bro4u  </a:t>
            </a:r>
            <a:endParaRPr/>
          </a:p>
        </p:txBody>
      </p:sp>
      <p:pic>
        <p:nvPicPr>
          <p:cNvPr id="1101" name="Google Shape;1101;p73"/>
          <p:cNvPicPr preferRelativeResize="0"/>
          <p:nvPr/>
        </p:nvPicPr>
        <p:blipFill>
          <a:blip r:embed="rId3">
            <a:alphaModFix/>
          </a:blip>
          <a:stretch>
            <a:fillRect/>
          </a:stretch>
        </p:blipFill>
        <p:spPr>
          <a:xfrm>
            <a:off x="6207325" y="2125275"/>
            <a:ext cx="2500474" cy="147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74"/>
          <p:cNvSpPr txBox="1"/>
          <p:nvPr>
            <p:ph idx="1" type="subTitle"/>
          </p:nvPr>
        </p:nvSpPr>
        <p:spPr>
          <a:xfrm>
            <a:off x="865100" y="1645025"/>
            <a:ext cx="4061700" cy="26796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b="1" lang="en" sz="1400"/>
              <a:t>No Travelling Charges : </a:t>
            </a:r>
            <a:r>
              <a:rPr lang="en" sz="1400"/>
              <a:t>Users and service providers may become confused if the app does not include travel fees or if they are not clearly explained. If service providers are not adequately compensated for their travel expenses, they may be less inclined to accept assignments in remote areas.</a:t>
            </a:r>
            <a:endParaRPr sz="1400"/>
          </a:p>
          <a:p>
            <a:pPr indent="-304800" lvl="0" marL="457200" rtl="0" algn="l">
              <a:spcBef>
                <a:spcPts val="0"/>
              </a:spcBef>
              <a:spcAft>
                <a:spcPts val="0"/>
              </a:spcAft>
              <a:buSzPts val="1200"/>
              <a:buChar char="●"/>
            </a:pPr>
            <a:r>
              <a:rPr b="1" lang="en" sz="1400"/>
              <a:t>Service Quality</a:t>
            </a:r>
            <a:r>
              <a:rPr lang="en" sz="1400"/>
              <a:t>: Quality of service may differ depending on service provider.</a:t>
            </a:r>
            <a:endParaRPr sz="1400"/>
          </a:p>
          <a:p>
            <a:pPr indent="-304800" lvl="0" marL="457200" rtl="0" algn="l">
              <a:spcBef>
                <a:spcPts val="0"/>
              </a:spcBef>
              <a:spcAft>
                <a:spcPts val="0"/>
              </a:spcAft>
              <a:buSzPts val="1200"/>
              <a:buChar char="●"/>
            </a:pPr>
            <a:r>
              <a:rPr b="1" lang="en" sz="1400"/>
              <a:t>Updates and Modifications</a:t>
            </a:r>
            <a:r>
              <a:rPr lang="en" sz="1400"/>
              <a:t>: The platform may experience updates or modifications that have an impact on its features and services.</a:t>
            </a:r>
            <a:endParaRPr sz="1400"/>
          </a:p>
          <a:p>
            <a:pPr indent="0" lvl="0" marL="457200" rtl="0" algn="l">
              <a:spcBef>
                <a:spcPts val="0"/>
              </a:spcBef>
              <a:spcAft>
                <a:spcPts val="0"/>
              </a:spcAft>
              <a:buNone/>
            </a:pPr>
            <a:r>
              <a:t/>
            </a:r>
            <a:endParaRPr sz="1400"/>
          </a:p>
          <a:p>
            <a:pPr indent="0" lvl="0" marL="0" rtl="0" algn="ctr">
              <a:spcBef>
                <a:spcPts val="0"/>
              </a:spcBef>
              <a:spcAft>
                <a:spcPts val="0"/>
              </a:spcAft>
              <a:buNone/>
            </a:pPr>
            <a:r>
              <a:t/>
            </a:r>
            <a:endParaRPr sz="1400"/>
          </a:p>
        </p:txBody>
      </p:sp>
      <p:sp>
        <p:nvSpPr>
          <p:cNvPr id="1107" name="Google Shape;1107;p74"/>
          <p:cNvSpPr txBox="1"/>
          <p:nvPr>
            <p:ph type="title"/>
          </p:nvPr>
        </p:nvSpPr>
        <p:spPr>
          <a:xfrm>
            <a:off x="865100" y="770950"/>
            <a:ext cx="747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a:t>
            </a:r>
            <a:r>
              <a:rPr lang="en"/>
              <a:t> of bro4u</a:t>
            </a:r>
            <a:endParaRPr/>
          </a:p>
        </p:txBody>
      </p:sp>
      <p:pic>
        <p:nvPicPr>
          <p:cNvPr id="1108" name="Google Shape;1108;p74"/>
          <p:cNvPicPr preferRelativeResize="0"/>
          <p:nvPr/>
        </p:nvPicPr>
        <p:blipFill>
          <a:blip r:embed="rId3">
            <a:alphaModFix/>
          </a:blip>
          <a:stretch>
            <a:fillRect/>
          </a:stretch>
        </p:blipFill>
        <p:spPr>
          <a:xfrm>
            <a:off x="5156650" y="1496050"/>
            <a:ext cx="3246525" cy="282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75"/>
          <p:cNvSpPr txBox="1"/>
          <p:nvPr>
            <p:ph idx="1" type="subTitle"/>
          </p:nvPr>
        </p:nvSpPr>
        <p:spPr>
          <a:xfrm>
            <a:off x="865100" y="1333500"/>
            <a:ext cx="3628800" cy="327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ctr">
              <a:spcBef>
                <a:spcPts val="0"/>
              </a:spcBef>
              <a:spcAft>
                <a:spcPts val="0"/>
              </a:spcAft>
              <a:buNone/>
            </a:pPr>
            <a:r>
              <a:rPr b="1" lang="en" sz="1700">
                <a:latin typeface="Montserrat"/>
                <a:ea typeface="Montserrat"/>
                <a:cs typeface="Montserrat"/>
                <a:sym typeface="Montserrat"/>
              </a:rPr>
              <a:t>ZIMMBER</a:t>
            </a:r>
            <a:endParaRPr b="1" sz="1700">
              <a:latin typeface="Montserrat"/>
              <a:ea typeface="Montserrat"/>
              <a:cs typeface="Montserrat"/>
              <a:sym typeface="Montserrat"/>
            </a:endParaRPr>
          </a:p>
          <a:p>
            <a:pPr indent="0" lvl="0" marL="0" rtl="0" algn="ctr">
              <a:spcBef>
                <a:spcPts val="0"/>
              </a:spcBef>
              <a:spcAft>
                <a:spcPts val="0"/>
              </a:spcAft>
              <a:buNone/>
            </a:pPr>
            <a:r>
              <a:rPr lang="en" sz="1100"/>
              <a:t>Introduction</a:t>
            </a:r>
            <a:endParaRPr b="1"/>
          </a:p>
          <a:p>
            <a:pPr indent="-317500" lvl="0" marL="457200" rtl="0" algn="l">
              <a:spcBef>
                <a:spcPts val="0"/>
              </a:spcBef>
              <a:spcAft>
                <a:spcPts val="0"/>
              </a:spcAft>
              <a:buSzPts val="1400"/>
              <a:buChar char="●"/>
            </a:pPr>
            <a:r>
              <a:rPr lang="en"/>
              <a:t>Zimmber, an Indian platform, offered different services like pest control, plumbing, electrical work, and house cleaning.</a:t>
            </a:r>
            <a:endParaRPr/>
          </a:p>
          <a:p>
            <a:pPr indent="-317500" lvl="0" marL="457200" rtl="0" algn="l">
              <a:spcBef>
                <a:spcPts val="0"/>
              </a:spcBef>
              <a:spcAft>
                <a:spcPts val="0"/>
              </a:spcAft>
              <a:buSzPts val="1400"/>
              <a:buChar char="●"/>
            </a:pPr>
            <a:r>
              <a:rPr lang="en"/>
              <a:t>Service bookings could be made via the Zimmber website or app.</a:t>
            </a:r>
            <a:endParaRPr/>
          </a:p>
          <a:p>
            <a:pPr indent="-317500" lvl="0" marL="457200" rtl="0" algn="l">
              <a:spcBef>
                <a:spcPts val="0"/>
              </a:spcBef>
              <a:spcAft>
                <a:spcPts val="0"/>
              </a:spcAft>
              <a:buSzPts val="1400"/>
              <a:buChar char="●"/>
            </a:pPr>
            <a:r>
              <a:rPr lang="en"/>
              <a:t>Zimmber aimed to connect you with service providers who who had their backgrounds checked and verified.</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114" name="Google Shape;1114;p75"/>
          <p:cNvSpPr txBox="1"/>
          <p:nvPr>
            <p:ph type="title"/>
          </p:nvPr>
        </p:nvSpPr>
        <p:spPr>
          <a:xfrm>
            <a:off x="1480725" y="610550"/>
            <a:ext cx="5756700" cy="6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Systems</a:t>
            </a:r>
            <a:endParaRPr/>
          </a:p>
        </p:txBody>
      </p:sp>
      <p:pic>
        <p:nvPicPr>
          <p:cNvPr id="1115" name="Google Shape;1115;p75"/>
          <p:cNvPicPr preferRelativeResize="0"/>
          <p:nvPr/>
        </p:nvPicPr>
        <p:blipFill>
          <a:blip r:embed="rId3">
            <a:alphaModFix/>
          </a:blip>
          <a:stretch>
            <a:fillRect/>
          </a:stretch>
        </p:blipFill>
        <p:spPr>
          <a:xfrm>
            <a:off x="4656675" y="1709750"/>
            <a:ext cx="3927875" cy="2331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76"/>
          <p:cNvSpPr txBox="1"/>
          <p:nvPr>
            <p:ph idx="1" type="subTitle"/>
          </p:nvPr>
        </p:nvSpPr>
        <p:spPr>
          <a:xfrm>
            <a:off x="865100" y="1734050"/>
            <a:ext cx="5109000" cy="2597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b="1" lang="en" sz="1700"/>
              <a:t>Variety of Services:</a:t>
            </a:r>
            <a:r>
              <a:rPr lang="en" sz="1700"/>
              <a:t> To meet a range of needs, Zimmber offered a wide range of home services.</a:t>
            </a:r>
            <a:endParaRPr sz="1700"/>
          </a:p>
          <a:p>
            <a:pPr indent="-323850" lvl="0" marL="457200" rtl="0" algn="l">
              <a:spcBef>
                <a:spcPts val="0"/>
              </a:spcBef>
              <a:spcAft>
                <a:spcPts val="0"/>
              </a:spcAft>
              <a:buSzPts val="1500"/>
              <a:buChar char="●"/>
            </a:pPr>
            <a:r>
              <a:rPr b="1" lang="en" sz="1700"/>
              <a:t>Background Verification:</a:t>
            </a:r>
            <a:r>
              <a:rPr lang="en" sz="1700"/>
              <a:t> To establish trust, service providers on Zimmber were usually subject to background checks.</a:t>
            </a:r>
            <a:endParaRPr sz="1700"/>
          </a:p>
          <a:p>
            <a:pPr indent="-323850" lvl="0" marL="457200" rtl="0" algn="l">
              <a:spcBef>
                <a:spcPts val="0"/>
              </a:spcBef>
              <a:spcAft>
                <a:spcPts val="0"/>
              </a:spcAft>
              <a:buSzPts val="1500"/>
              <a:buChar char="●"/>
            </a:pPr>
            <a:r>
              <a:rPr b="1" lang="en" sz="1700"/>
              <a:t>Online Booking:</a:t>
            </a:r>
            <a:r>
              <a:rPr lang="en" sz="1700"/>
              <a:t> The Zimmber platform made it easy </a:t>
            </a:r>
            <a:endParaRPr sz="1700"/>
          </a:p>
          <a:p>
            <a:pPr indent="0" lvl="0" marL="457200" rtl="0" algn="l">
              <a:spcBef>
                <a:spcPts val="0"/>
              </a:spcBef>
              <a:spcAft>
                <a:spcPts val="0"/>
              </a:spcAft>
              <a:buNone/>
            </a:pPr>
            <a:r>
              <a:rPr lang="en" sz="1700"/>
              <a:t>for users to make reservations for services online.</a:t>
            </a:r>
            <a:endParaRPr sz="1700"/>
          </a:p>
          <a:p>
            <a:pPr indent="-323850" lvl="0" marL="457200" rtl="0" algn="l">
              <a:spcBef>
                <a:spcPts val="0"/>
              </a:spcBef>
              <a:spcAft>
                <a:spcPts val="0"/>
              </a:spcAft>
              <a:buSzPts val="1500"/>
              <a:buChar char="●"/>
            </a:pPr>
            <a:r>
              <a:rPr b="1" lang="en" sz="1700"/>
              <a:t>Convenience:</a:t>
            </a:r>
            <a:r>
              <a:rPr lang="en" sz="1700"/>
              <a:t> The platform's goal was to make it easier for users to access a variety of home services from a single location.</a:t>
            </a:r>
            <a:endParaRPr sz="1700"/>
          </a:p>
          <a:p>
            <a:pPr indent="0" lvl="0" marL="0" rtl="0" algn="r">
              <a:spcBef>
                <a:spcPts val="0"/>
              </a:spcBef>
              <a:spcAft>
                <a:spcPts val="0"/>
              </a:spcAft>
              <a:buNone/>
            </a:pPr>
            <a:r>
              <a:t/>
            </a:r>
            <a:endParaRPr sz="1700"/>
          </a:p>
        </p:txBody>
      </p:sp>
      <p:sp>
        <p:nvSpPr>
          <p:cNvPr id="1121" name="Google Shape;1121;p76"/>
          <p:cNvSpPr txBox="1"/>
          <p:nvPr>
            <p:ph type="title"/>
          </p:nvPr>
        </p:nvSpPr>
        <p:spPr>
          <a:xfrm>
            <a:off x="742775" y="792075"/>
            <a:ext cx="75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 of Zimmber</a:t>
            </a:r>
            <a:endParaRPr/>
          </a:p>
        </p:txBody>
      </p:sp>
      <p:pic>
        <p:nvPicPr>
          <p:cNvPr id="1122" name="Google Shape;1122;p76"/>
          <p:cNvPicPr preferRelativeResize="0"/>
          <p:nvPr/>
        </p:nvPicPr>
        <p:blipFill>
          <a:blip r:embed="rId3">
            <a:alphaModFix/>
          </a:blip>
          <a:stretch>
            <a:fillRect/>
          </a:stretch>
        </p:blipFill>
        <p:spPr>
          <a:xfrm>
            <a:off x="5658649" y="1734050"/>
            <a:ext cx="3150998" cy="1772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77"/>
          <p:cNvSpPr txBox="1"/>
          <p:nvPr>
            <p:ph idx="1" type="subTitle"/>
          </p:nvPr>
        </p:nvSpPr>
        <p:spPr>
          <a:xfrm>
            <a:off x="500900" y="1428775"/>
            <a:ext cx="4598400" cy="3353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High </a:t>
            </a:r>
            <a:r>
              <a:rPr b="1" lang="en"/>
              <a:t>Commissions</a:t>
            </a:r>
            <a:r>
              <a:rPr b="1" lang="en"/>
              <a:t>:</a:t>
            </a:r>
            <a:r>
              <a:rPr lang="en"/>
              <a:t> The platform will retain a commission of 40 percent from each transaction.</a:t>
            </a:r>
            <a:endParaRPr/>
          </a:p>
          <a:p>
            <a:pPr indent="-317500" lvl="0" marL="457200" rtl="0" algn="l">
              <a:spcBef>
                <a:spcPts val="0"/>
              </a:spcBef>
              <a:spcAft>
                <a:spcPts val="0"/>
              </a:spcAft>
              <a:buSzPts val="1400"/>
              <a:buChar char="●"/>
            </a:pPr>
            <a:r>
              <a:rPr b="1" lang="en"/>
              <a:t>Limited Services:</a:t>
            </a:r>
            <a:r>
              <a:rPr lang="en"/>
              <a:t> In some cities or areas services are not available.</a:t>
            </a:r>
            <a:endParaRPr/>
          </a:p>
          <a:p>
            <a:pPr indent="-317500" lvl="0" marL="457200" rtl="0" algn="l">
              <a:spcBef>
                <a:spcPts val="0"/>
              </a:spcBef>
              <a:spcAft>
                <a:spcPts val="0"/>
              </a:spcAft>
              <a:buSzPts val="1400"/>
              <a:buChar char="●"/>
            </a:pPr>
            <a:r>
              <a:rPr b="1" lang="en"/>
              <a:t>User Reviews</a:t>
            </a:r>
            <a:r>
              <a:rPr lang="en"/>
              <a:t>: Issues like poor work quality, employees not being on time, and lacking proper skills.</a:t>
            </a:r>
            <a:endParaRPr/>
          </a:p>
          <a:p>
            <a:pPr indent="0" lvl="0" marL="0" rtl="0" algn="r">
              <a:spcBef>
                <a:spcPts val="0"/>
              </a:spcBef>
              <a:spcAft>
                <a:spcPts val="0"/>
              </a:spcAft>
              <a:buNone/>
            </a:pPr>
            <a:r>
              <a:t/>
            </a:r>
            <a:endParaRPr sz="1400"/>
          </a:p>
          <a:p>
            <a:pPr indent="0" lvl="0" marL="0" rtl="0" algn="r">
              <a:spcBef>
                <a:spcPts val="0"/>
              </a:spcBef>
              <a:spcAft>
                <a:spcPts val="0"/>
              </a:spcAft>
              <a:buNone/>
            </a:pPr>
            <a:r>
              <a:t/>
            </a:r>
            <a:endParaRPr sz="1400"/>
          </a:p>
          <a:p>
            <a:pPr indent="0" lvl="0" marL="0" rtl="0" algn="r">
              <a:spcBef>
                <a:spcPts val="0"/>
              </a:spcBef>
              <a:spcAft>
                <a:spcPts val="0"/>
              </a:spcAft>
              <a:buNone/>
            </a:pPr>
            <a:r>
              <a:t/>
            </a:r>
            <a:endParaRPr sz="1400"/>
          </a:p>
        </p:txBody>
      </p:sp>
      <p:sp>
        <p:nvSpPr>
          <p:cNvPr id="1128" name="Google Shape;1128;p77"/>
          <p:cNvSpPr txBox="1"/>
          <p:nvPr>
            <p:ph type="title"/>
          </p:nvPr>
        </p:nvSpPr>
        <p:spPr>
          <a:xfrm>
            <a:off x="944300" y="585075"/>
            <a:ext cx="717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a:t>
            </a:r>
            <a:r>
              <a:rPr lang="en"/>
              <a:t> of Zimmber</a:t>
            </a:r>
            <a:endParaRPr/>
          </a:p>
          <a:p>
            <a:pPr indent="0" lvl="0" marL="0" rtl="0" algn="ctr">
              <a:spcBef>
                <a:spcPts val="0"/>
              </a:spcBef>
              <a:spcAft>
                <a:spcPts val="0"/>
              </a:spcAft>
              <a:buNone/>
            </a:pPr>
            <a:r>
              <a:t/>
            </a:r>
            <a:endParaRPr/>
          </a:p>
        </p:txBody>
      </p:sp>
      <p:pic>
        <p:nvPicPr>
          <p:cNvPr id="1129" name="Google Shape;1129;p77"/>
          <p:cNvPicPr preferRelativeResize="0"/>
          <p:nvPr/>
        </p:nvPicPr>
        <p:blipFill>
          <a:blip r:embed="rId3">
            <a:alphaModFix/>
          </a:blip>
          <a:stretch>
            <a:fillRect/>
          </a:stretch>
        </p:blipFill>
        <p:spPr>
          <a:xfrm>
            <a:off x="5350000" y="1614000"/>
            <a:ext cx="3124299" cy="24971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78"/>
          <p:cNvSpPr txBox="1"/>
          <p:nvPr>
            <p:ph type="title"/>
          </p:nvPr>
        </p:nvSpPr>
        <p:spPr>
          <a:xfrm>
            <a:off x="784100" y="1999050"/>
            <a:ext cx="3412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Similarities</a:t>
            </a:r>
            <a:endParaRPr/>
          </a:p>
        </p:txBody>
      </p:sp>
      <p:pic>
        <p:nvPicPr>
          <p:cNvPr id="1135" name="Google Shape;1135;p78"/>
          <p:cNvPicPr preferRelativeResize="0"/>
          <p:nvPr/>
        </p:nvPicPr>
        <p:blipFill rotWithShape="1">
          <a:blip r:embed="rId3">
            <a:alphaModFix/>
          </a:blip>
          <a:srcRect b="8941" l="1097" r="-9" t="0"/>
          <a:stretch/>
        </p:blipFill>
        <p:spPr>
          <a:xfrm>
            <a:off x="4801400" y="1344000"/>
            <a:ext cx="2530001" cy="206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9"/>
          <p:cNvSpPr txBox="1"/>
          <p:nvPr>
            <p:ph idx="1" type="subTitle"/>
          </p:nvPr>
        </p:nvSpPr>
        <p:spPr>
          <a:xfrm>
            <a:off x="911000" y="1308875"/>
            <a:ext cx="7649100" cy="32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Streamlined login process ensuring secure access for users.</a:t>
            </a:r>
            <a:endParaRPr/>
          </a:p>
          <a:p>
            <a:pPr indent="-317500" lvl="0" marL="457200" rtl="0" algn="l">
              <a:spcBef>
                <a:spcPts val="0"/>
              </a:spcBef>
              <a:spcAft>
                <a:spcPts val="0"/>
              </a:spcAft>
              <a:buSzPts val="1400"/>
              <a:buChar char="●"/>
            </a:pPr>
            <a:r>
              <a:rPr lang="en"/>
              <a:t>User-friendly registration flow for a smooth onboarding experience.</a:t>
            </a:r>
            <a:endParaRPr/>
          </a:p>
          <a:p>
            <a:pPr indent="-317500" lvl="0" marL="457200" rtl="0" algn="l">
              <a:spcBef>
                <a:spcPts val="0"/>
              </a:spcBef>
              <a:spcAft>
                <a:spcPts val="0"/>
              </a:spcAft>
              <a:buSzPts val="1400"/>
              <a:buChar char="●"/>
            </a:pPr>
            <a:r>
              <a:rPr lang="en"/>
              <a:t>Enable users to personalize profiles easily during or after registration.</a:t>
            </a:r>
            <a:endParaRPr/>
          </a:p>
          <a:p>
            <a:pPr indent="0" lvl="0" marL="0" rtl="0" algn="l">
              <a:spcBef>
                <a:spcPts val="0"/>
              </a:spcBef>
              <a:spcAft>
                <a:spcPts val="0"/>
              </a:spcAft>
              <a:buNone/>
            </a:pPr>
            <a:r>
              <a:t/>
            </a:r>
            <a:endParaRPr/>
          </a:p>
        </p:txBody>
      </p:sp>
      <p:sp>
        <p:nvSpPr>
          <p:cNvPr id="1141" name="Google Shape;1141;p79"/>
          <p:cNvSpPr txBox="1"/>
          <p:nvPr>
            <p:ph type="title"/>
          </p:nvPr>
        </p:nvSpPr>
        <p:spPr>
          <a:xfrm>
            <a:off x="646425" y="615125"/>
            <a:ext cx="764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
            </a:r>
            <a:r>
              <a:rPr lang="en"/>
              <a:t>ogin &amp; Registration</a:t>
            </a:r>
            <a:r>
              <a:rPr lang="en"/>
              <a:t> </a:t>
            </a:r>
            <a:endParaRPr/>
          </a:p>
        </p:txBody>
      </p:sp>
      <p:pic>
        <p:nvPicPr>
          <p:cNvPr id="1142" name="Google Shape;1142;p79"/>
          <p:cNvPicPr preferRelativeResize="0"/>
          <p:nvPr/>
        </p:nvPicPr>
        <p:blipFill>
          <a:blip r:embed="rId3">
            <a:alphaModFix/>
          </a:blip>
          <a:stretch>
            <a:fillRect/>
          </a:stretch>
        </p:blipFill>
        <p:spPr>
          <a:xfrm>
            <a:off x="979925" y="1493688"/>
            <a:ext cx="3279901" cy="2156124"/>
          </a:xfrm>
          <a:prstGeom prst="rect">
            <a:avLst/>
          </a:prstGeom>
          <a:noFill/>
          <a:ln>
            <a:noFill/>
          </a:ln>
        </p:spPr>
      </p:pic>
      <p:pic>
        <p:nvPicPr>
          <p:cNvPr id="1143" name="Google Shape;1143;p79"/>
          <p:cNvPicPr preferRelativeResize="0"/>
          <p:nvPr/>
        </p:nvPicPr>
        <p:blipFill>
          <a:blip r:embed="rId4">
            <a:alphaModFix/>
          </a:blip>
          <a:stretch>
            <a:fillRect/>
          </a:stretch>
        </p:blipFill>
        <p:spPr>
          <a:xfrm>
            <a:off x="4497825" y="1511013"/>
            <a:ext cx="3559002" cy="212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2">
            <a:hlinkClick/>
          </p:cNvPr>
          <p:cNvSpPr txBox="1"/>
          <p:nvPr>
            <p:ph idx="17" type="title"/>
          </p:nvPr>
        </p:nvSpPr>
        <p:spPr>
          <a:xfrm>
            <a:off x="6838363" y="2823758"/>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70" name="Google Shape;970;p62">
            <a:hlinkClick/>
          </p:cNvPr>
          <p:cNvSpPr txBox="1"/>
          <p:nvPr>
            <p:ph idx="18" type="title"/>
          </p:nvPr>
        </p:nvSpPr>
        <p:spPr>
          <a:xfrm>
            <a:off x="4135338" y="2823750"/>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71" name="Google Shape;971;p62">
            <a:hlinkClick/>
          </p:cNvPr>
          <p:cNvSpPr txBox="1"/>
          <p:nvPr>
            <p:ph idx="19" type="title"/>
          </p:nvPr>
        </p:nvSpPr>
        <p:spPr>
          <a:xfrm>
            <a:off x="1432325" y="2823742"/>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72" name="Google Shape;972;p62">
            <a:hlinkClick/>
          </p:cNvPr>
          <p:cNvSpPr txBox="1"/>
          <p:nvPr>
            <p:ph idx="2" type="title"/>
          </p:nvPr>
        </p:nvSpPr>
        <p:spPr>
          <a:xfrm>
            <a:off x="3544325" y="1831050"/>
            <a:ext cx="2139600" cy="8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a:t>
            </a:r>
            <a:r>
              <a:rPr lang="en"/>
              <a:t>Statement</a:t>
            </a:r>
            <a:r>
              <a:rPr lang="en"/>
              <a:t> and solution</a:t>
            </a:r>
            <a:endParaRPr/>
          </a:p>
        </p:txBody>
      </p:sp>
      <p:sp>
        <p:nvSpPr>
          <p:cNvPr id="973" name="Google Shape;973;p62">
            <a:hlinkClick/>
          </p:cNvPr>
          <p:cNvSpPr txBox="1"/>
          <p:nvPr>
            <p:ph idx="3" type="title"/>
          </p:nvPr>
        </p:nvSpPr>
        <p:spPr>
          <a:xfrm>
            <a:off x="6311125" y="1901325"/>
            <a:ext cx="22098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Similar Systems </a:t>
            </a:r>
            <a:endParaRPr/>
          </a:p>
        </p:txBody>
      </p:sp>
      <p:sp>
        <p:nvSpPr>
          <p:cNvPr id="974" name="Google Shape;974;p62">
            <a:hlinkClick/>
          </p:cNvPr>
          <p:cNvSpPr txBox="1"/>
          <p:nvPr>
            <p:ph idx="5" type="title"/>
          </p:nvPr>
        </p:nvSpPr>
        <p:spPr>
          <a:xfrm>
            <a:off x="991375" y="3496075"/>
            <a:ext cx="1915800" cy="6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Similarities</a:t>
            </a:r>
            <a:endParaRPr/>
          </a:p>
          <a:p>
            <a:pPr indent="0" lvl="0" marL="0" rtl="0" algn="l">
              <a:spcBef>
                <a:spcPts val="0"/>
              </a:spcBef>
              <a:spcAft>
                <a:spcPts val="0"/>
              </a:spcAft>
              <a:buNone/>
            </a:pPr>
            <a:r>
              <a:t/>
            </a:r>
            <a:endParaRPr/>
          </a:p>
        </p:txBody>
      </p:sp>
      <p:sp>
        <p:nvSpPr>
          <p:cNvPr id="975" name="Google Shape;975;p62">
            <a:hlinkClick/>
          </p:cNvPr>
          <p:cNvSpPr txBox="1"/>
          <p:nvPr>
            <p:ph idx="7" type="title"/>
          </p:nvPr>
        </p:nvSpPr>
        <p:spPr>
          <a:xfrm>
            <a:off x="952450" y="1775075"/>
            <a:ext cx="2426100" cy="9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&amp; System Development Platform</a:t>
            </a:r>
            <a:endParaRPr/>
          </a:p>
        </p:txBody>
      </p:sp>
      <p:sp>
        <p:nvSpPr>
          <p:cNvPr id="976" name="Google Shape;976;p62">
            <a:hlinkClick/>
          </p:cNvPr>
          <p:cNvSpPr txBox="1"/>
          <p:nvPr>
            <p:ph idx="9" type="title"/>
          </p:nvPr>
        </p:nvSpPr>
        <p:spPr>
          <a:xfrm>
            <a:off x="3460100" y="3496075"/>
            <a:ext cx="25155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Features &amp; User</a:t>
            </a:r>
            <a:r>
              <a:rPr lang="en"/>
              <a:t> </a:t>
            </a:r>
            <a:r>
              <a:rPr lang="en"/>
              <a:t>Acquisition</a:t>
            </a:r>
            <a:endParaRPr/>
          </a:p>
        </p:txBody>
      </p:sp>
      <p:sp>
        <p:nvSpPr>
          <p:cNvPr id="977" name="Google Shape;977;p62">
            <a:hlinkClick/>
          </p:cNvPr>
          <p:cNvSpPr txBox="1"/>
          <p:nvPr>
            <p:ph idx="14" type="title"/>
          </p:nvPr>
        </p:nvSpPr>
        <p:spPr>
          <a:xfrm>
            <a:off x="6122287" y="3512483"/>
            <a:ext cx="23055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Responsibilities </a:t>
            </a:r>
            <a:endParaRPr/>
          </a:p>
        </p:txBody>
      </p:sp>
      <p:sp>
        <p:nvSpPr>
          <p:cNvPr id="978" name="Google Shape;97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79" name="Google Shape;979;p62">
            <a:hlinkClick/>
          </p:cNvPr>
          <p:cNvSpPr txBox="1"/>
          <p:nvPr>
            <p:ph idx="16" type="title"/>
          </p:nvPr>
        </p:nvSpPr>
        <p:spPr>
          <a:xfrm>
            <a:off x="6838375" y="1212584"/>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80" name="Google Shape;980;p62">
            <a:hlinkClick/>
          </p:cNvPr>
          <p:cNvSpPr txBox="1"/>
          <p:nvPr>
            <p:ph idx="20" type="title"/>
          </p:nvPr>
        </p:nvSpPr>
        <p:spPr>
          <a:xfrm>
            <a:off x="4135338" y="1212584"/>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81" name="Google Shape;981;p62">
            <a:hlinkClick/>
          </p:cNvPr>
          <p:cNvSpPr txBox="1"/>
          <p:nvPr>
            <p:ph idx="21" type="title"/>
          </p:nvPr>
        </p:nvSpPr>
        <p:spPr>
          <a:xfrm>
            <a:off x="1432313" y="1212584"/>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982" name="Google Shape;982;p62"/>
          <p:cNvGrpSpPr/>
          <p:nvPr/>
        </p:nvGrpSpPr>
        <p:grpSpPr>
          <a:xfrm flipH="1">
            <a:off x="1700040" y="1596024"/>
            <a:ext cx="337856" cy="93999"/>
            <a:chOff x="5963614" y="809024"/>
            <a:chExt cx="339690" cy="94500"/>
          </a:xfrm>
        </p:grpSpPr>
        <p:sp>
          <p:nvSpPr>
            <p:cNvPr id="983" name="Google Shape;983;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2"/>
          <p:cNvGrpSpPr/>
          <p:nvPr/>
        </p:nvGrpSpPr>
        <p:grpSpPr>
          <a:xfrm flipH="1">
            <a:off x="1700040" y="3207462"/>
            <a:ext cx="337856" cy="93999"/>
            <a:chOff x="5963614" y="809024"/>
            <a:chExt cx="339690" cy="94500"/>
          </a:xfrm>
        </p:grpSpPr>
        <p:sp>
          <p:nvSpPr>
            <p:cNvPr id="986" name="Google Shape;986;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62"/>
          <p:cNvGrpSpPr/>
          <p:nvPr/>
        </p:nvGrpSpPr>
        <p:grpSpPr>
          <a:xfrm flipH="1">
            <a:off x="4403065" y="1596024"/>
            <a:ext cx="337856" cy="93999"/>
            <a:chOff x="5963614" y="809024"/>
            <a:chExt cx="339690" cy="94500"/>
          </a:xfrm>
        </p:grpSpPr>
        <p:sp>
          <p:nvSpPr>
            <p:cNvPr id="989" name="Google Shape;989;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62"/>
          <p:cNvGrpSpPr/>
          <p:nvPr/>
        </p:nvGrpSpPr>
        <p:grpSpPr>
          <a:xfrm flipH="1">
            <a:off x="7106090" y="1596024"/>
            <a:ext cx="337856" cy="93999"/>
            <a:chOff x="5963614" y="809024"/>
            <a:chExt cx="339690" cy="94500"/>
          </a:xfrm>
        </p:grpSpPr>
        <p:sp>
          <p:nvSpPr>
            <p:cNvPr id="992" name="Google Shape;992;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62"/>
          <p:cNvGrpSpPr/>
          <p:nvPr/>
        </p:nvGrpSpPr>
        <p:grpSpPr>
          <a:xfrm flipH="1">
            <a:off x="4403065" y="3207462"/>
            <a:ext cx="337856" cy="93999"/>
            <a:chOff x="5963614" y="809024"/>
            <a:chExt cx="339690" cy="94500"/>
          </a:xfrm>
        </p:grpSpPr>
        <p:sp>
          <p:nvSpPr>
            <p:cNvPr id="995" name="Google Shape;995;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62"/>
          <p:cNvGrpSpPr/>
          <p:nvPr/>
        </p:nvGrpSpPr>
        <p:grpSpPr>
          <a:xfrm flipH="1">
            <a:off x="7106090" y="3207462"/>
            <a:ext cx="337856" cy="93999"/>
            <a:chOff x="5963614" y="809024"/>
            <a:chExt cx="339690" cy="94500"/>
          </a:xfrm>
        </p:grpSpPr>
        <p:sp>
          <p:nvSpPr>
            <p:cNvPr id="998" name="Google Shape;998;p62"/>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62"/>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a:hlinkClick action="ppaction://hlinksldjump" r:id="rId3"/>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1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80"/>
          <p:cNvSpPr txBox="1"/>
          <p:nvPr>
            <p:ph idx="1" type="subTitle"/>
          </p:nvPr>
        </p:nvSpPr>
        <p:spPr>
          <a:xfrm>
            <a:off x="710200" y="1645225"/>
            <a:ext cx="3645600" cy="2395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User-friendly search bar with filters for efficient employee discovery.</a:t>
            </a:r>
            <a:endParaRPr/>
          </a:p>
          <a:p>
            <a:pPr indent="-317500" lvl="0" marL="457200" rtl="0" algn="l">
              <a:spcBef>
                <a:spcPts val="0"/>
              </a:spcBef>
              <a:spcAft>
                <a:spcPts val="0"/>
              </a:spcAft>
              <a:buSzPts val="1400"/>
              <a:buChar char="●"/>
            </a:pPr>
            <a:r>
              <a:rPr lang="en"/>
              <a:t>Employees presented in a grid format, featuring names and pricing for quick evaluation.</a:t>
            </a:r>
            <a:endParaRPr/>
          </a:p>
          <a:p>
            <a:pPr indent="-317500" lvl="0" marL="457200" rtl="0" algn="l">
              <a:spcBef>
                <a:spcPts val="0"/>
              </a:spcBef>
              <a:spcAft>
                <a:spcPts val="0"/>
              </a:spcAft>
              <a:buSzPts val="1400"/>
              <a:buChar char="●"/>
            </a:pPr>
            <a:r>
              <a:rPr lang="en"/>
              <a:t>Sorting capabilities based on criteria like price and ratings for personalized search results.</a:t>
            </a:r>
            <a:endParaRPr/>
          </a:p>
        </p:txBody>
      </p:sp>
      <p:sp>
        <p:nvSpPr>
          <p:cNvPr id="1149" name="Google Shape;1149;p80"/>
          <p:cNvSpPr txBox="1"/>
          <p:nvPr>
            <p:ph type="title"/>
          </p:nvPr>
        </p:nvSpPr>
        <p:spPr>
          <a:xfrm>
            <a:off x="389700" y="736025"/>
            <a:ext cx="8364600" cy="5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Home page with search bar</a:t>
            </a:r>
            <a:endParaRPr sz="3000"/>
          </a:p>
        </p:txBody>
      </p:sp>
      <p:pic>
        <p:nvPicPr>
          <p:cNvPr id="1150" name="Google Shape;1150;p80"/>
          <p:cNvPicPr preferRelativeResize="0"/>
          <p:nvPr/>
        </p:nvPicPr>
        <p:blipFill>
          <a:blip r:embed="rId3">
            <a:alphaModFix/>
          </a:blip>
          <a:stretch>
            <a:fillRect/>
          </a:stretch>
        </p:blipFill>
        <p:spPr>
          <a:xfrm>
            <a:off x="4399650" y="1619300"/>
            <a:ext cx="3885126" cy="2675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81"/>
          <p:cNvSpPr txBox="1"/>
          <p:nvPr>
            <p:ph idx="1" type="subTitle"/>
          </p:nvPr>
        </p:nvSpPr>
        <p:spPr>
          <a:xfrm>
            <a:off x="710200" y="1337775"/>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Accept payments seamlessly through UPI, debit cards, and credit cards for user convenience.</a:t>
            </a:r>
            <a:endParaRPr/>
          </a:p>
          <a:p>
            <a:pPr indent="-317500" lvl="0" marL="457200" rtl="0" algn="l">
              <a:spcBef>
                <a:spcPts val="0"/>
              </a:spcBef>
              <a:spcAft>
                <a:spcPts val="0"/>
              </a:spcAft>
              <a:buSzPts val="1400"/>
              <a:buChar char="●"/>
            </a:pPr>
            <a:r>
              <a:rPr lang="en"/>
              <a:t>Ensure safe and secure transactions using the Stripe API, emphasizing the platform's commitment to user financial data protection.</a:t>
            </a:r>
            <a:endParaRPr/>
          </a:p>
          <a:p>
            <a:pPr indent="-317500" lvl="0" marL="457200" rtl="0" algn="l">
              <a:spcBef>
                <a:spcPts val="0"/>
              </a:spcBef>
              <a:spcAft>
                <a:spcPts val="0"/>
              </a:spcAft>
              <a:buSzPts val="1400"/>
              <a:buChar char="●"/>
            </a:pPr>
            <a:r>
              <a:rPr lang="en"/>
              <a:t>Provide a hassle-free payment experience, allowing employers to choose their preferred payment method with ease.</a:t>
            </a:r>
            <a:endParaRPr/>
          </a:p>
        </p:txBody>
      </p:sp>
      <p:sp>
        <p:nvSpPr>
          <p:cNvPr id="1156" name="Google Shape;1156;p81"/>
          <p:cNvSpPr txBox="1"/>
          <p:nvPr>
            <p:ph type="title"/>
          </p:nvPr>
        </p:nvSpPr>
        <p:spPr>
          <a:xfrm>
            <a:off x="476300" y="606425"/>
            <a:ext cx="83646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Payments</a:t>
            </a:r>
            <a:endParaRPr sz="3000"/>
          </a:p>
        </p:txBody>
      </p:sp>
      <p:pic>
        <p:nvPicPr>
          <p:cNvPr id="1157" name="Google Shape;1157;p81"/>
          <p:cNvPicPr preferRelativeResize="0"/>
          <p:nvPr/>
        </p:nvPicPr>
        <p:blipFill>
          <a:blip r:embed="rId3">
            <a:alphaModFix/>
          </a:blip>
          <a:stretch>
            <a:fillRect/>
          </a:stretch>
        </p:blipFill>
        <p:spPr>
          <a:xfrm>
            <a:off x="4619950" y="1545325"/>
            <a:ext cx="3664051" cy="2624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82"/>
          <p:cNvSpPr txBox="1"/>
          <p:nvPr>
            <p:ph idx="1" type="subTitle"/>
          </p:nvPr>
        </p:nvSpPr>
        <p:spPr>
          <a:xfrm>
            <a:off x="865100" y="2674100"/>
            <a:ext cx="7695000" cy="29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r">
              <a:spcBef>
                <a:spcPts val="0"/>
              </a:spcBef>
              <a:spcAft>
                <a:spcPts val="0"/>
              </a:spcAft>
              <a:buNone/>
            </a:pPr>
            <a:r>
              <a:t/>
            </a:r>
            <a:endParaRPr/>
          </a:p>
        </p:txBody>
      </p:sp>
      <p:sp>
        <p:nvSpPr>
          <p:cNvPr id="1163" name="Google Shape;1163;p82"/>
          <p:cNvSpPr txBox="1"/>
          <p:nvPr>
            <p:ph type="title"/>
          </p:nvPr>
        </p:nvSpPr>
        <p:spPr>
          <a:xfrm>
            <a:off x="530300" y="693025"/>
            <a:ext cx="8364600" cy="3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Worker Ratings and Reviews</a:t>
            </a:r>
            <a:endParaRPr sz="3000"/>
          </a:p>
          <a:p>
            <a:pPr indent="0" lvl="0" marL="0" rtl="0" algn="ctr">
              <a:spcBef>
                <a:spcPts val="0"/>
              </a:spcBef>
              <a:spcAft>
                <a:spcPts val="0"/>
              </a:spcAft>
              <a:buNone/>
            </a:pPr>
            <a:r>
              <a:t/>
            </a:r>
            <a:endParaRPr sz="3000"/>
          </a:p>
        </p:txBody>
      </p:sp>
      <p:pic>
        <p:nvPicPr>
          <p:cNvPr id="1164" name="Google Shape;1164;p82"/>
          <p:cNvPicPr preferRelativeResize="0"/>
          <p:nvPr/>
        </p:nvPicPr>
        <p:blipFill rotWithShape="1">
          <a:blip r:embed="rId3">
            <a:alphaModFix/>
          </a:blip>
          <a:srcRect b="9550" l="0" r="0" t="-12685"/>
          <a:stretch/>
        </p:blipFill>
        <p:spPr>
          <a:xfrm>
            <a:off x="4406200" y="1459000"/>
            <a:ext cx="4440198" cy="2460400"/>
          </a:xfrm>
          <a:prstGeom prst="rect">
            <a:avLst/>
          </a:prstGeom>
          <a:noFill/>
          <a:ln>
            <a:noFill/>
          </a:ln>
        </p:spPr>
      </p:pic>
      <p:sp>
        <p:nvSpPr>
          <p:cNvPr id="1165" name="Google Shape;1165;p82"/>
          <p:cNvSpPr txBox="1"/>
          <p:nvPr/>
        </p:nvSpPr>
        <p:spPr>
          <a:xfrm>
            <a:off x="381000" y="2043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6" name="Google Shape;1166;p82"/>
          <p:cNvSpPr txBox="1"/>
          <p:nvPr>
            <p:ph idx="1" type="subTitle"/>
          </p:nvPr>
        </p:nvSpPr>
        <p:spPr>
          <a:xfrm>
            <a:off x="710200" y="1337775"/>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Users can rate and review workers, influencing their pay and motivating excellent performance.</a:t>
            </a:r>
            <a:endParaRPr/>
          </a:p>
          <a:p>
            <a:pPr indent="-317500" lvl="0" marL="457200" rtl="0" algn="l">
              <a:spcBef>
                <a:spcPts val="0"/>
              </a:spcBef>
              <a:spcAft>
                <a:spcPts val="0"/>
              </a:spcAft>
              <a:buSzPts val="1400"/>
              <a:buChar char="●"/>
            </a:pPr>
            <a:r>
              <a:rPr lang="en"/>
              <a:t>Worker profiles prominently display these reviews, aiding users in making informed hiring decisions.</a:t>
            </a:r>
            <a:endParaRPr/>
          </a:p>
          <a:p>
            <a:pPr indent="-317500" lvl="0" marL="457200" rtl="0" algn="l">
              <a:spcBef>
                <a:spcPts val="0"/>
              </a:spcBef>
              <a:spcAft>
                <a:spcPts val="0"/>
              </a:spcAft>
              <a:buSzPts val="1400"/>
              <a:buChar char="●"/>
            </a:pPr>
            <a:r>
              <a:rPr lang="en"/>
              <a:t>Leveraging user feedback enhances transparency and empowers workers within the hiring process.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83"/>
          <p:cNvSpPr txBox="1"/>
          <p:nvPr>
            <p:ph type="title"/>
          </p:nvPr>
        </p:nvSpPr>
        <p:spPr>
          <a:xfrm>
            <a:off x="530300" y="693025"/>
            <a:ext cx="8364600" cy="3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Cancellation Policy and Process</a:t>
            </a:r>
            <a:endParaRPr sz="3000"/>
          </a:p>
        </p:txBody>
      </p:sp>
      <p:sp>
        <p:nvSpPr>
          <p:cNvPr id="1172" name="Google Shape;1172;p83"/>
          <p:cNvSpPr txBox="1"/>
          <p:nvPr>
            <p:ph idx="1" type="subTitle"/>
          </p:nvPr>
        </p:nvSpPr>
        <p:spPr>
          <a:xfrm>
            <a:off x="381825" y="1420450"/>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Users can rate and review workers, influencing their pay and motivating excellent performance</a:t>
            </a:r>
            <a:r>
              <a:rPr lang="en"/>
              <a:t>.</a:t>
            </a:r>
            <a:endParaRPr/>
          </a:p>
          <a:p>
            <a:pPr indent="-317500" lvl="0" marL="457200" rtl="0" algn="l">
              <a:spcBef>
                <a:spcPts val="0"/>
              </a:spcBef>
              <a:spcAft>
                <a:spcPts val="0"/>
              </a:spcAft>
              <a:buSzPts val="1400"/>
              <a:buChar char="●"/>
            </a:pPr>
            <a:r>
              <a:rPr lang="en"/>
              <a:t>Worker profiles prominently display these reviews, aiding users in making informed hiring decisions.</a:t>
            </a:r>
            <a:endParaRPr/>
          </a:p>
          <a:p>
            <a:pPr indent="-317500" lvl="0" marL="457200" rtl="0" algn="l">
              <a:spcBef>
                <a:spcPts val="0"/>
              </a:spcBef>
              <a:spcAft>
                <a:spcPts val="0"/>
              </a:spcAft>
              <a:buSzPts val="1400"/>
              <a:buChar char="●"/>
            </a:pPr>
            <a:r>
              <a:rPr lang="en"/>
              <a:t>Leveraging user feedback enhances transparency and empowers workers within the hiring process.</a:t>
            </a:r>
            <a:endParaRPr/>
          </a:p>
        </p:txBody>
      </p:sp>
      <p:pic>
        <p:nvPicPr>
          <p:cNvPr id="1173" name="Google Shape;1173;p83"/>
          <p:cNvPicPr preferRelativeResize="0"/>
          <p:nvPr/>
        </p:nvPicPr>
        <p:blipFill>
          <a:blip r:embed="rId3">
            <a:alphaModFix/>
          </a:blip>
          <a:stretch>
            <a:fillRect/>
          </a:stretch>
        </p:blipFill>
        <p:spPr>
          <a:xfrm>
            <a:off x="4189674" y="1800774"/>
            <a:ext cx="4317028" cy="2427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84"/>
          <p:cNvSpPr txBox="1"/>
          <p:nvPr>
            <p:ph type="title"/>
          </p:nvPr>
        </p:nvSpPr>
        <p:spPr>
          <a:xfrm>
            <a:off x="530300" y="693025"/>
            <a:ext cx="8364600" cy="3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Appointment Tracking</a:t>
            </a:r>
            <a:endParaRPr sz="3000"/>
          </a:p>
        </p:txBody>
      </p:sp>
      <p:sp>
        <p:nvSpPr>
          <p:cNvPr id="1179" name="Google Shape;1179;p84"/>
          <p:cNvSpPr txBox="1"/>
          <p:nvPr>
            <p:ph idx="1" type="subTitle"/>
          </p:nvPr>
        </p:nvSpPr>
        <p:spPr>
          <a:xfrm>
            <a:off x="381825" y="1420450"/>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tracking page enables customers to monitor order status, including payment details, shipping address, order ID, and assigned worker location.</a:t>
            </a:r>
            <a:endParaRPr/>
          </a:p>
          <a:p>
            <a:pPr indent="-317500" lvl="0" marL="457200" rtl="0" algn="l">
              <a:spcBef>
                <a:spcPts val="0"/>
              </a:spcBef>
              <a:spcAft>
                <a:spcPts val="0"/>
              </a:spcAft>
              <a:buSzPts val="1400"/>
              <a:buChar char="●"/>
            </a:pPr>
            <a:r>
              <a:rPr lang="en"/>
              <a:t>Users can seamlessly track the progress of their orders, ensuring transparency and convenience throughout the process.</a:t>
            </a:r>
            <a:endParaRPr/>
          </a:p>
          <a:p>
            <a:pPr indent="-317500" lvl="0" marL="457200" rtl="0" algn="l">
              <a:spcBef>
                <a:spcPts val="0"/>
              </a:spcBef>
              <a:spcAft>
                <a:spcPts val="0"/>
              </a:spcAft>
              <a:buSzPts val="1400"/>
              <a:buChar char="●"/>
            </a:pPr>
            <a:r>
              <a:rPr lang="en"/>
              <a:t>The integrated order tracking system enhances user experience and facilitates effective communication between customers and workers.</a:t>
            </a:r>
            <a:endParaRPr/>
          </a:p>
        </p:txBody>
      </p:sp>
      <p:pic>
        <p:nvPicPr>
          <p:cNvPr id="1180" name="Google Shape;1180;p84"/>
          <p:cNvPicPr preferRelativeResize="0"/>
          <p:nvPr/>
        </p:nvPicPr>
        <p:blipFill>
          <a:blip r:embed="rId3">
            <a:alphaModFix/>
          </a:blip>
          <a:stretch>
            <a:fillRect/>
          </a:stretch>
        </p:blipFill>
        <p:spPr>
          <a:xfrm>
            <a:off x="4572000" y="1653775"/>
            <a:ext cx="3091551" cy="2776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85"/>
          <p:cNvSpPr txBox="1"/>
          <p:nvPr>
            <p:ph type="title"/>
          </p:nvPr>
        </p:nvSpPr>
        <p:spPr>
          <a:xfrm>
            <a:off x="1223250" y="1932100"/>
            <a:ext cx="3412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New Features</a:t>
            </a:r>
            <a:endParaRPr/>
          </a:p>
        </p:txBody>
      </p:sp>
      <p:pic>
        <p:nvPicPr>
          <p:cNvPr id="1186" name="Google Shape;1186;p85"/>
          <p:cNvPicPr preferRelativeResize="0"/>
          <p:nvPr/>
        </p:nvPicPr>
        <p:blipFill>
          <a:blip r:embed="rId3">
            <a:alphaModFix/>
          </a:blip>
          <a:stretch>
            <a:fillRect/>
          </a:stretch>
        </p:blipFill>
        <p:spPr>
          <a:xfrm>
            <a:off x="5108875" y="1290200"/>
            <a:ext cx="2615250" cy="1856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86"/>
          <p:cNvSpPr txBox="1"/>
          <p:nvPr>
            <p:ph idx="1" type="subTitle"/>
          </p:nvPr>
        </p:nvSpPr>
        <p:spPr>
          <a:xfrm>
            <a:off x="865100" y="1209350"/>
            <a:ext cx="7695000" cy="331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317500" lvl="0" marL="457200" rtl="0" algn="l">
              <a:spcBef>
                <a:spcPts val="0"/>
              </a:spcBef>
              <a:spcAft>
                <a:spcPts val="0"/>
              </a:spcAft>
              <a:buSzPts val="1400"/>
              <a:buChar char="●"/>
            </a:pPr>
            <a:r>
              <a:rPr lang="en"/>
              <a:t>Our intuitive employee registration page captures essential details including name, email, skilled job type, availability, experience, and expected hourly pay.</a:t>
            </a:r>
            <a:endParaRPr/>
          </a:p>
          <a:p>
            <a:pPr indent="-317500" lvl="0" marL="457200" rtl="0" algn="l">
              <a:spcBef>
                <a:spcPts val="0"/>
              </a:spcBef>
              <a:spcAft>
                <a:spcPts val="0"/>
              </a:spcAft>
              <a:buSzPts val="1400"/>
              <a:buChar char="●"/>
            </a:pPr>
            <a:r>
              <a:rPr lang="en"/>
              <a:t>Hourly pay limits are set for each profession, with performance-based increases ensuring fair compensation and motivation for excellence.</a:t>
            </a:r>
            <a:endParaRPr/>
          </a:p>
          <a:p>
            <a:pPr indent="-317500" lvl="0" marL="457200" rtl="0" algn="l">
              <a:spcBef>
                <a:spcPts val="0"/>
              </a:spcBef>
              <a:spcAft>
                <a:spcPts val="0"/>
              </a:spcAft>
              <a:buSzPts val="1400"/>
              <a:buChar char="●"/>
            </a:pPr>
            <a:r>
              <a:rPr lang="en"/>
              <a:t>Identity verification adds an extra layer of security and trust, enhancing the reliability of our platform and fostering a positive user experience.</a:t>
            </a:r>
            <a:endParaRPr/>
          </a:p>
        </p:txBody>
      </p:sp>
      <p:sp>
        <p:nvSpPr>
          <p:cNvPr id="1192" name="Google Shape;1192;p86"/>
          <p:cNvSpPr txBox="1"/>
          <p:nvPr>
            <p:ph type="title"/>
          </p:nvPr>
        </p:nvSpPr>
        <p:spPr>
          <a:xfrm>
            <a:off x="389700" y="414025"/>
            <a:ext cx="78018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Employee Registration</a:t>
            </a:r>
            <a:endParaRPr sz="3000"/>
          </a:p>
        </p:txBody>
      </p:sp>
      <p:pic>
        <p:nvPicPr>
          <p:cNvPr id="1193" name="Google Shape;1193;p86"/>
          <p:cNvPicPr preferRelativeResize="0"/>
          <p:nvPr/>
        </p:nvPicPr>
        <p:blipFill>
          <a:blip r:embed="rId3">
            <a:alphaModFix/>
          </a:blip>
          <a:stretch>
            <a:fillRect/>
          </a:stretch>
        </p:blipFill>
        <p:spPr>
          <a:xfrm>
            <a:off x="4920025" y="1143050"/>
            <a:ext cx="3184726" cy="1633126"/>
          </a:xfrm>
          <a:prstGeom prst="rect">
            <a:avLst/>
          </a:prstGeom>
          <a:noFill/>
          <a:ln>
            <a:noFill/>
          </a:ln>
        </p:spPr>
      </p:pic>
      <p:pic>
        <p:nvPicPr>
          <p:cNvPr id="1194" name="Google Shape;1194;p86"/>
          <p:cNvPicPr preferRelativeResize="0"/>
          <p:nvPr/>
        </p:nvPicPr>
        <p:blipFill>
          <a:blip r:embed="rId4">
            <a:alphaModFix/>
          </a:blip>
          <a:stretch>
            <a:fillRect/>
          </a:stretch>
        </p:blipFill>
        <p:spPr>
          <a:xfrm>
            <a:off x="1387263" y="1143050"/>
            <a:ext cx="3184726" cy="16331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7"/>
          <p:cNvSpPr txBox="1"/>
          <p:nvPr>
            <p:ph type="title"/>
          </p:nvPr>
        </p:nvSpPr>
        <p:spPr>
          <a:xfrm>
            <a:off x="264775" y="604525"/>
            <a:ext cx="8364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Employee Dashboard</a:t>
            </a:r>
            <a:endParaRPr sz="3000"/>
          </a:p>
          <a:p>
            <a:pPr indent="0" lvl="0" marL="0" rtl="0" algn="l">
              <a:spcBef>
                <a:spcPts val="0"/>
              </a:spcBef>
              <a:spcAft>
                <a:spcPts val="0"/>
              </a:spcAft>
              <a:buNone/>
            </a:pPr>
            <a:r>
              <a:t/>
            </a:r>
            <a:endParaRPr sz="3000"/>
          </a:p>
        </p:txBody>
      </p:sp>
      <p:pic>
        <p:nvPicPr>
          <p:cNvPr id="1200" name="Google Shape;1200;p87"/>
          <p:cNvPicPr preferRelativeResize="0"/>
          <p:nvPr/>
        </p:nvPicPr>
        <p:blipFill>
          <a:blip r:embed="rId3">
            <a:alphaModFix/>
          </a:blip>
          <a:stretch>
            <a:fillRect/>
          </a:stretch>
        </p:blipFill>
        <p:spPr>
          <a:xfrm>
            <a:off x="3891500" y="1653875"/>
            <a:ext cx="4935475" cy="2571750"/>
          </a:xfrm>
          <a:prstGeom prst="rect">
            <a:avLst/>
          </a:prstGeom>
          <a:noFill/>
          <a:ln>
            <a:noFill/>
          </a:ln>
        </p:spPr>
      </p:pic>
      <p:sp>
        <p:nvSpPr>
          <p:cNvPr id="1201" name="Google Shape;1201;p87"/>
          <p:cNvSpPr txBox="1"/>
          <p:nvPr>
            <p:ph idx="1" type="subTitle"/>
          </p:nvPr>
        </p:nvSpPr>
        <p:spPr>
          <a:xfrm>
            <a:off x="195500" y="1345850"/>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The comprehensive worker dashboard features a weekly schedule, past activity logs, and upcoming assignments, ensuring efficient time management and clear task prioritization.</a:t>
            </a:r>
            <a:endParaRPr/>
          </a:p>
          <a:p>
            <a:pPr indent="-317500" lvl="0" marL="457200" rtl="0" algn="l">
              <a:spcBef>
                <a:spcPts val="0"/>
              </a:spcBef>
              <a:spcAft>
                <a:spcPts val="0"/>
              </a:spcAft>
              <a:buSzPts val="1400"/>
              <a:buChar char="●"/>
            </a:pPr>
            <a:r>
              <a:rPr lang="en"/>
              <a:t>Payment details from previous employments are readily accessible, providing transparency and facilitating financial planning for workers.</a:t>
            </a:r>
            <a:endParaRPr/>
          </a:p>
          <a:p>
            <a:pPr indent="-317500" lvl="0" marL="457200" rtl="0" algn="l">
              <a:spcBef>
                <a:spcPts val="0"/>
              </a:spcBef>
              <a:spcAft>
                <a:spcPts val="0"/>
              </a:spcAft>
              <a:buSzPts val="1400"/>
              <a:buChar char="●"/>
            </a:pPr>
            <a:r>
              <a:rPr lang="en"/>
              <a:t>Workers can conveniently edit their skills directly from the dashboard, ensuring their profiles remain up-to-date and accurately reflect their abilities and expertise.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8"/>
          <p:cNvSpPr txBox="1"/>
          <p:nvPr>
            <p:ph type="title"/>
          </p:nvPr>
        </p:nvSpPr>
        <p:spPr>
          <a:xfrm>
            <a:off x="264775" y="604525"/>
            <a:ext cx="8364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Travel Charges</a:t>
            </a:r>
            <a:endParaRPr sz="3000"/>
          </a:p>
          <a:p>
            <a:pPr indent="0" lvl="0" marL="0" rtl="0" algn="l">
              <a:spcBef>
                <a:spcPts val="0"/>
              </a:spcBef>
              <a:spcAft>
                <a:spcPts val="0"/>
              </a:spcAft>
              <a:buNone/>
            </a:pPr>
            <a:r>
              <a:t/>
            </a:r>
            <a:endParaRPr sz="3000"/>
          </a:p>
        </p:txBody>
      </p:sp>
      <p:sp>
        <p:nvSpPr>
          <p:cNvPr id="1207" name="Google Shape;1207;p88"/>
          <p:cNvSpPr txBox="1"/>
          <p:nvPr>
            <p:ph idx="1" type="subTitle"/>
          </p:nvPr>
        </p:nvSpPr>
        <p:spPr>
          <a:xfrm>
            <a:off x="195500" y="1345850"/>
            <a:ext cx="3696000" cy="3187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Our new feature introduces transparent travel charges for worker commutes, calculated based on city zones and distance traveled per kilometer.</a:t>
            </a:r>
            <a:endParaRPr/>
          </a:p>
          <a:p>
            <a:pPr indent="-317500" lvl="0" marL="457200" rtl="0" algn="l">
              <a:spcBef>
                <a:spcPts val="0"/>
              </a:spcBef>
              <a:spcAft>
                <a:spcPts val="0"/>
              </a:spcAft>
              <a:buSzPts val="1400"/>
              <a:buChar char="●"/>
            </a:pPr>
            <a:r>
              <a:rPr lang="en"/>
              <a:t>Customers are informed of applicable travel fees during booking, ensuring clarity and fairness in service pricing.</a:t>
            </a:r>
            <a:endParaRPr/>
          </a:p>
          <a:p>
            <a:pPr indent="-317500" lvl="0" marL="457200" rtl="0" algn="l">
              <a:spcBef>
                <a:spcPts val="0"/>
              </a:spcBef>
              <a:spcAft>
                <a:spcPts val="0"/>
              </a:spcAft>
              <a:buSzPts val="1400"/>
              <a:buChar char="●"/>
            </a:pPr>
            <a:r>
              <a:rPr lang="en"/>
              <a:t>Travel charges contribute to worker compensation and efficient service delivery, enhancing overall customer satisfaction and worker motivation.</a:t>
            </a:r>
            <a:endParaRPr/>
          </a:p>
        </p:txBody>
      </p:sp>
      <p:pic>
        <p:nvPicPr>
          <p:cNvPr id="1208" name="Google Shape;1208;p88"/>
          <p:cNvPicPr preferRelativeResize="0"/>
          <p:nvPr/>
        </p:nvPicPr>
        <p:blipFill>
          <a:blip r:embed="rId3">
            <a:alphaModFix/>
          </a:blip>
          <a:stretch>
            <a:fillRect/>
          </a:stretch>
        </p:blipFill>
        <p:spPr>
          <a:xfrm>
            <a:off x="5351325" y="1470549"/>
            <a:ext cx="3278051" cy="3278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89"/>
          <p:cNvSpPr txBox="1"/>
          <p:nvPr>
            <p:ph type="title"/>
          </p:nvPr>
        </p:nvSpPr>
        <p:spPr>
          <a:xfrm>
            <a:off x="264775" y="604525"/>
            <a:ext cx="8364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Shift Exchange</a:t>
            </a:r>
            <a:endParaRPr sz="3000"/>
          </a:p>
          <a:p>
            <a:pPr indent="0" lvl="0" marL="0" rtl="0" algn="l">
              <a:spcBef>
                <a:spcPts val="0"/>
              </a:spcBef>
              <a:spcAft>
                <a:spcPts val="0"/>
              </a:spcAft>
              <a:buNone/>
            </a:pPr>
            <a:r>
              <a:t/>
            </a:r>
            <a:endParaRPr sz="3000"/>
          </a:p>
        </p:txBody>
      </p:sp>
      <p:pic>
        <p:nvPicPr>
          <p:cNvPr id="1214" name="Google Shape;1214;p89"/>
          <p:cNvPicPr preferRelativeResize="0"/>
          <p:nvPr/>
        </p:nvPicPr>
        <p:blipFill>
          <a:blip r:embed="rId3">
            <a:alphaModFix/>
          </a:blip>
          <a:stretch>
            <a:fillRect/>
          </a:stretch>
        </p:blipFill>
        <p:spPr>
          <a:xfrm>
            <a:off x="5282050" y="1538962"/>
            <a:ext cx="3151749" cy="2065575"/>
          </a:xfrm>
          <a:prstGeom prst="rect">
            <a:avLst/>
          </a:prstGeom>
          <a:noFill/>
          <a:ln>
            <a:noFill/>
          </a:ln>
        </p:spPr>
      </p:pic>
      <p:sp>
        <p:nvSpPr>
          <p:cNvPr id="1215" name="Google Shape;1215;p89"/>
          <p:cNvSpPr txBox="1"/>
          <p:nvPr>
            <p:ph idx="1" type="subTitle"/>
          </p:nvPr>
        </p:nvSpPr>
        <p:spPr>
          <a:xfrm>
            <a:off x="710200" y="1290300"/>
            <a:ext cx="4146300" cy="33873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800"/>
              <a:t>Our platform facilitates seamless shift exchanges between users, maintaining continuity while accommodating individual scheduling needs.</a:t>
            </a:r>
            <a:endParaRPr sz="1800"/>
          </a:p>
          <a:p>
            <a:pPr indent="-330200" lvl="0" marL="457200" rtl="0" algn="l">
              <a:spcBef>
                <a:spcPts val="0"/>
              </a:spcBef>
              <a:spcAft>
                <a:spcPts val="0"/>
              </a:spcAft>
              <a:buSzPts val="1600"/>
              <a:buChar char="●"/>
            </a:pPr>
            <a:r>
              <a:rPr lang="en" sz="1800"/>
              <a:t>Users can efficiently manage their shifts by swapping with others of the same rating and price, ensuring operational stability and user satisfaction</a:t>
            </a:r>
            <a:endParaRPr sz="1800"/>
          </a:p>
          <a:p>
            <a:pPr indent="-330200" lvl="0" marL="457200" rtl="0" algn="l">
              <a:spcBef>
                <a:spcPts val="0"/>
              </a:spcBef>
              <a:spcAft>
                <a:spcPts val="0"/>
              </a:spcAft>
              <a:buSzPts val="1600"/>
              <a:buChar char="●"/>
            </a:pPr>
            <a:r>
              <a:rPr lang="en" sz="1800"/>
              <a:t>This feature promotes flexibility and collaboration, enhancing workforce efficiency without necessitating full employee replacements.</a:t>
            </a:r>
            <a:endParaRPr sz="1800"/>
          </a:p>
          <a:p>
            <a:pPr indent="0" lvl="0" marL="45720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63"/>
          <p:cNvSpPr txBox="1"/>
          <p:nvPr>
            <p:ph type="title"/>
          </p:nvPr>
        </p:nvSpPr>
        <p:spPr>
          <a:xfrm>
            <a:off x="764300" y="680600"/>
            <a:ext cx="72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System &amp; System Development Platform</a:t>
            </a:r>
            <a:endParaRPr sz="2600"/>
          </a:p>
        </p:txBody>
      </p:sp>
      <p:sp>
        <p:nvSpPr>
          <p:cNvPr id="1009" name="Google Shape;1009;p63"/>
          <p:cNvSpPr txBox="1"/>
          <p:nvPr>
            <p:ph idx="1" type="subTitle"/>
          </p:nvPr>
        </p:nvSpPr>
        <p:spPr>
          <a:xfrm>
            <a:off x="764300" y="1253300"/>
            <a:ext cx="7669500" cy="31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900"/>
          </a:p>
          <a:p>
            <a:pPr indent="0" lvl="0" marL="0" rtl="0" algn="l">
              <a:spcBef>
                <a:spcPts val="0"/>
              </a:spcBef>
              <a:spcAft>
                <a:spcPts val="0"/>
              </a:spcAft>
              <a:buNone/>
            </a:pPr>
            <a:r>
              <a:rPr b="1" lang="en" sz="1000"/>
              <a:t>Software</a:t>
            </a:r>
            <a:r>
              <a:rPr lang="en" sz="1000"/>
              <a:t> </a:t>
            </a:r>
            <a:endParaRPr sz="1000"/>
          </a:p>
          <a:p>
            <a:pPr indent="0" lvl="0" marL="0" rtl="0" algn="l">
              <a:spcBef>
                <a:spcPts val="0"/>
              </a:spcBef>
              <a:spcAft>
                <a:spcPts val="0"/>
              </a:spcAft>
              <a:buNone/>
            </a:pPr>
            <a:r>
              <a:rPr b="1" lang="en" sz="1000"/>
              <a:t>FrontEnd</a:t>
            </a:r>
            <a:r>
              <a:rPr lang="en" sz="1000"/>
              <a:t> : HTML5, BootStrap, CSS </a:t>
            </a:r>
            <a:endParaRPr sz="1000"/>
          </a:p>
          <a:p>
            <a:pPr indent="0" lvl="0" marL="0" rtl="0" algn="l">
              <a:spcBef>
                <a:spcPts val="0"/>
              </a:spcBef>
              <a:spcAft>
                <a:spcPts val="0"/>
              </a:spcAft>
              <a:buNone/>
            </a:pPr>
            <a:r>
              <a:rPr b="1" lang="en" sz="1000"/>
              <a:t>HTML5 </a:t>
            </a:r>
            <a:endParaRPr b="1" sz="1000"/>
          </a:p>
          <a:p>
            <a:pPr indent="-292100" lvl="0" marL="457200" rtl="0" algn="l">
              <a:spcBef>
                <a:spcPts val="0"/>
              </a:spcBef>
              <a:spcAft>
                <a:spcPts val="0"/>
              </a:spcAft>
              <a:buClr>
                <a:schemeClr val="accent6"/>
              </a:buClr>
              <a:buSzPts val="1000"/>
              <a:buChar char="●"/>
            </a:pPr>
            <a:r>
              <a:rPr b="1" lang="en" sz="1000"/>
              <a:t>Pro’s:-</a:t>
            </a:r>
            <a:r>
              <a:rPr lang="en" sz="1000">
                <a:solidFill>
                  <a:schemeClr val="accent6"/>
                </a:solidFill>
              </a:rPr>
              <a:t> HTML5 increases  the structure of web pages with more semantic elements.</a:t>
            </a:r>
            <a:endParaRPr sz="1000">
              <a:solidFill>
                <a:schemeClr val="accent6"/>
              </a:solidFill>
            </a:endParaRPr>
          </a:p>
          <a:p>
            <a:pPr indent="0" lvl="0" marL="457200" rtl="0" algn="l">
              <a:spcBef>
                <a:spcPts val="0"/>
              </a:spcBef>
              <a:spcAft>
                <a:spcPts val="0"/>
              </a:spcAft>
              <a:buNone/>
            </a:pPr>
            <a:r>
              <a:rPr lang="en" sz="1000">
                <a:solidFill>
                  <a:schemeClr val="accent6"/>
                </a:solidFill>
              </a:rPr>
              <a:t>           Supports audio &amp; video embedding without external plugins.</a:t>
            </a:r>
            <a:endParaRPr sz="1000">
              <a:solidFill>
                <a:schemeClr val="accent6"/>
              </a:solidFill>
            </a:endParaRPr>
          </a:p>
          <a:p>
            <a:pPr indent="-292100" lvl="0" marL="457200" rtl="0" algn="l">
              <a:spcBef>
                <a:spcPts val="0"/>
              </a:spcBef>
              <a:spcAft>
                <a:spcPts val="0"/>
              </a:spcAft>
              <a:buClr>
                <a:schemeClr val="accent6"/>
              </a:buClr>
              <a:buSzPts val="1000"/>
              <a:buChar char="●"/>
            </a:pPr>
            <a:r>
              <a:rPr b="1" lang="en" sz="1000">
                <a:solidFill>
                  <a:schemeClr val="accent6"/>
                </a:solidFill>
              </a:rPr>
              <a:t>Con’s:-</a:t>
            </a:r>
            <a:r>
              <a:rPr lang="en" sz="1000">
                <a:solidFill>
                  <a:schemeClr val="accent6"/>
                </a:solidFill>
              </a:rPr>
              <a:t>Some older browsers may not fully support HTML5, leading to compatibility issues for users who </a:t>
            </a:r>
            <a:endParaRPr sz="1000">
              <a:solidFill>
                <a:schemeClr val="accent6"/>
              </a:solidFill>
            </a:endParaRPr>
          </a:p>
          <a:p>
            <a:pPr indent="0" lvl="0" marL="0" rtl="0" algn="l">
              <a:spcBef>
                <a:spcPts val="0"/>
              </a:spcBef>
              <a:spcAft>
                <a:spcPts val="0"/>
              </a:spcAft>
              <a:buNone/>
            </a:pPr>
            <a:r>
              <a:rPr lang="en" sz="1000">
                <a:solidFill>
                  <a:schemeClr val="accent6"/>
                </a:solidFill>
              </a:rPr>
              <a:t>               haven't updated their browsers.</a:t>
            </a:r>
            <a:endParaRPr sz="1000">
              <a:solidFill>
                <a:schemeClr val="accent6"/>
              </a:solidFill>
            </a:endParaRPr>
          </a:p>
          <a:p>
            <a:pPr indent="0" lvl="0" marL="0" rtl="0" algn="l">
              <a:spcBef>
                <a:spcPts val="0"/>
              </a:spcBef>
              <a:spcAft>
                <a:spcPts val="0"/>
              </a:spcAft>
              <a:buNone/>
            </a:pPr>
            <a:r>
              <a:rPr b="1" lang="en" sz="1000">
                <a:solidFill>
                  <a:schemeClr val="accent6"/>
                </a:solidFill>
              </a:rPr>
              <a:t>BootStrap</a:t>
            </a:r>
            <a:r>
              <a:rPr lang="en" sz="1000">
                <a:solidFill>
                  <a:schemeClr val="accent6"/>
                </a:solidFill>
              </a:rPr>
              <a:t> </a:t>
            </a:r>
            <a:endParaRPr sz="1000">
              <a:solidFill>
                <a:schemeClr val="accent6"/>
              </a:solidFill>
            </a:endParaRPr>
          </a:p>
          <a:p>
            <a:pPr indent="-292100" lvl="0" marL="457200" rtl="0" algn="l">
              <a:spcBef>
                <a:spcPts val="0"/>
              </a:spcBef>
              <a:spcAft>
                <a:spcPts val="0"/>
              </a:spcAft>
              <a:buClr>
                <a:schemeClr val="accent6"/>
              </a:buClr>
              <a:buSzPts val="1000"/>
              <a:buChar char="●"/>
            </a:pPr>
            <a:r>
              <a:rPr b="1" lang="en" sz="1000">
                <a:solidFill>
                  <a:schemeClr val="accent6"/>
                </a:solidFill>
              </a:rPr>
              <a:t>Pro’s</a:t>
            </a:r>
            <a:r>
              <a:rPr lang="en" sz="1000">
                <a:solidFill>
                  <a:schemeClr val="accent6"/>
                </a:solidFill>
              </a:rPr>
              <a:t>:-Bootstrap makes it easier to create mobile-friendly and responsive websites, guaranteeing consistent and best-in-class </a:t>
            </a:r>
            <a:endParaRPr sz="1000">
              <a:solidFill>
                <a:schemeClr val="accent6"/>
              </a:solidFill>
            </a:endParaRPr>
          </a:p>
          <a:p>
            <a:pPr indent="0" lvl="0" marL="457200" rtl="0" algn="l">
              <a:spcBef>
                <a:spcPts val="0"/>
              </a:spcBef>
              <a:spcAft>
                <a:spcPts val="0"/>
              </a:spcAft>
              <a:buNone/>
            </a:pPr>
            <a:r>
              <a:rPr lang="en" sz="1000">
                <a:solidFill>
                  <a:schemeClr val="accent6"/>
                </a:solidFill>
              </a:rPr>
              <a:t>user experiences on a range of devices.</a:t>
            </a:r>
            <a:endParaRPr sz="1000">
              <a:solidFill>
                <a:schemeClr val="accent6"/>
              </a:solidFill>
            </a:endParaRPr>
          </a:p>
          <a:p>
            <a:pPr indent="-292100" lvl="0" marL="457200" rtl="0" algn="l">
              <a:spcBef>
                <a:spcPts val="0"/>
              </a:spcBef>
              <a:spcAft>
                <a:spcPts val="0"/>
              </a:spcAft>
              <a:buClr>
                <a:schemeClr val="accent6"/>
              </a:buClr>
              <a:buSzPts val="1000"/>
              <a:buChar char="●"/>
            </a:pPr>
            <a:r>
              <a:rPr b="1" lang="en" sz="1000">
                <a:solidFill>
                  <a:schemeClr val="accent6"/>
                </a:solidFill>
              </a:rPr>
              <a:t>Con’s</a:t>
            </a:r>
            <a:r>
              <a:rPr lang="en" sz="1000">
                <a:solidFill>
                  <a:schemeClr val="accent6"/>
                </a:solidFill>
              </a:rPr>
              <a:t>:- Bootstrap is highly customizable, making extensive modifications to its default styles may require additional </a:t>
            </a:r>
            <a:endParaRPr sz="1000">
              <a:solidFill>
                <a:schemeClr val="accent6"/>
              </a:solidFill>
            </a:endParaRPr>
          </a:p>
          <a:p>
            <a:pPr indent="0" lvl="0" marL="457200" rtl="0" algn="l">
              <a:spcBef>
                <a:spcPts val="0"/>
              </a:spcBef>
              <a:spcAft>
                <a:spcPts val="0"/>
              </a:spcAft>
              <a:buNone/>
            </a:pPr>
            <a:r>
              <a:rPr lang="en" sz="1000">
                <a:solidFill>
                  <a:schemeClr val="accent6"/>
                </a:solidFill>
              </a:rPr>
              <a:t>effort and could be challenging in some cases..           </a:t>
            </a:r>
            <a:endParaRPr sz="1000">
              <a:solidFill>
                <a:schemeClr val="accent6"/>
              </a:solidFill>
            </a:endParaRPr>
          </a:p>
          <a:p>
            <a:pPr indent="0" lvl="0" marL="0" rtl="0" algn="l">
              <a:lnSpc>
                <a:spcPct val="115000"/>
              </a:lnSpc>
              <a:spcBef>
                <a:spcPts val="0"/>
              </a:spcBef>
              <a:spcAft>
                <a:spcPts val="0"/>
              </a:spcAft>
              <a:buNone/>
            </a:pPr>
            <a:r>
              <a:rPr b="1" lang="en" sz="1000">
                <a:solidFill>
                  <a:schemeClr val="accent6"/>
                </a:solidFill>
              </a:rPr>
              <a:t>CSS</a:t>
            </a:r>
            <a:r>
              <a:rPr lang="en" sz="1000">
                <a:solidFill>
                  <a:schemeClr val="accent6"/>
                </a:solidFill>
              </a:rPr>
              <a:t> </a:t>
            </a:r>
            <a:endParaRPr sz="1000">
              <a:solidFill>
                <a:schemeClr val="accent6"/>
              </a:solidFill>
            </a:endParaRPr>
          </a:p>
          <a:p>
            <a:pPr indent="-292100" lvl="0" marL="457200" rtl="0" algn="l">
              <a:lnSpc>
                <a:spcPct val="115000"/>
              </a:lnSpc>
              <a:spcBef>
                <a:spcPts val="0"/>
              </a:spcBef>
              <a:spcAft>
                <a:spcPts val="0"/>
              </a:spcAft>
              <a:buClr>
                <a:schemeClr val="accent6"/>
              </a:buClr>
              <a:buSzPts val="1000"/>
              <a:buChar char="●"/>
            </a:pPr>
            <a:r>
              <a:rPr b="1" lang="en" sz="1000">
                <a:solidFill>
                  <a:schemeClr val="accent6"/>
                </a:solidFill>
              </a:rPr>
              <a:t>Pro’s</a:t>
            </a:r>
            <a:r>
              <a:rPr lang="en" sz="1000">
                <a:solidFill>
                  <a:schemeClr val="accent6"/>
                </a:solidFill>
              </a:rPr>
              <a:t> :-CSS makes it possible to style multiple pages consistently, giving a website a unified and polished look.</a:t>
            </a:r>
            <a:endParaRPr sz="1000">
              <a:solidFill>
                <a:schemeClr val="accent6"/>
              </a:solidFill>
            </a:endParaRPr>
          </a:p>
          <a:p>
            <a:pPr indent="0" lvl="0" marL="457200" rtl="0" algn="l">
              <a:lnSpc>
                <a:spcPct val="115000"/>
              </a:lnSpc>
              <a:spcBef>
                <a:spcPts val="0"/>
              </a:spcBef>
              <a:spcAft>
                <a:spcPts val="0"/>
              </a:spcAft>
              <a:buNone/>
            </a:pPr>
            <a:r>
              <a:rPr lang="en" sz="1000">
                <a:solidFill>
                  <a:schemeClr val="accent6"/>
                </a:solidFill>
              </a:rPr>
              <a:t>CSS supports responsive design, enhancing user experience.</a:t>
            </a:r>
            <a:endParaRPr sz="1000">
              <a:solidFill>
                <a:schemeClr val="accent6"/>
              </a:solidFill>
            </a:endParaRPr>
          </a:p>
          <a:p>
            <a:pPr indent="-292100" lvl="0" marL="457200" rtl="0" algn="l">
              <a:lnSpc>
                <a:spcPct val="115000"/>
              </a:lnSpc>
              <a:spcBef>
                <a:spcPts val="0"/>
              </a:spcBef>
              <a:spcAft>
                <a:spcPts val="0"/>
              </a:spcAft>
              <a:buClr>
                <a:schemeClr val="accent6"/>
              </a:buClr>
              <a:buSzPts val="1000"/>
              <a:buChar char="●"/>
            </a:pPr>
            <a:r>
              <a:rPr b="1" lang="en" sz="1000">
                <a:solidFill>
                  <a:schemeClr val="accent6"/>
                </a:solidFill>
              </a:rPr>
              <a:t>Con’s</a:t>
            </a:r>
            <a:r>
              <a:rPr lang="en" sz="1000">
                <a:solidFill>
                  <a:schemeClr val="accent6"/>
                </a:solidFill>
              </a:rPr>
              <a:t>:- Organizing and managing CSS code can become difficult as web projects get more complex, which could result in maintenance problems.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a:p>
            <a:pPr indent="0" lvl="0" marL="0" rtl="0" algn="l">
              <a:spcBef>
                <a:spcPts val="0"/>
              </a:spcBef>
              <a:spcAft>
                <a:spcPts val="0"/>
              </a:spcAft>
              <a:buNone/>
            </a:pPr>
            <a:r>
              <a:t/>
            </a:r>
            <a:endParaRPr sz="1100">
              <a:solidFill>
                <a:schemeClr val="accent6"/>
              </a:solidFill>
              <a:latin typeface="Calibri"/>
              <a:ea typeface="Calibri"/>
              <a:cs typeface="Calibri"/>
              <a:sym typeface="Calibri"/>
            </a:endParaRPr>
          </a:p>
          <a:p>
            <a:pPr indent="0" lvl="0" marL="0" rtl="0" algn="l">
              <a:spcBef>
                <a:spcPts val="0"/>
              </a:spcBef>
              <a:spcAft>
                <a:spcPts val="0"/>
              </a:spcAft>
              <a:buNone/>
            </a:pPr>
            <a:r>
              <a:t/>
            </a:r>
            <a:endParaRPr sz="1300">
              <a:solidFill>
                <a:schemeClr val="accent6"/>
              </a:solidFill>
              <a:latin typeface="Calibri"/>
              <a:ea typeface="Calibri"/>
              <a:cs typeface="Calibri"/>
              <a:sym typeface="Calibri"/>
            </a:endParaRPr>
          </a:p>
          <a:p>
            <a:pPr indent="0" lvl="0" marL="0" rtl="0" algn="l">
              <a:spcBef>
                <a:spcPts val="0"/>
              </a:spcBef>
              <a:spcAft>
                <a:spcPts val="0"/>
              </a:spcAft>
              <a:buNone/>
            </a:pPr>
            <a:r>
              <a:t/>
            </a:r>
            <a:endParaRPr sz="1300">
              <a:solidFill>
                <a:schemeClr val="accent6"/>
              </a:solidFill>
              <a:latin typeface="Calibri"/>
              <a:ea typeface="Calibri"/>
              <a:cs typeface="Calibri"/>
              <a:sym typeface="Calibri"/>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0" name="Google Shape;1010;p63"/>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3">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3">
            <a:hlinkClick action="ppaction://hlinksldjump" r:id="rId3"/>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p63"/>
          <p:cNvPicPr preferRelativeResize="0"/>
          <p:nvPr/>
        </p:nvPicPr>
        <p:blipFill>
          <a:blip r:embed="rId4">
            <a:alphaModFix/>
          </a:blip>
          <a:stretch>
            <a:fillRect/>
          </a:stretch>
        </p:blipFill>
        <p:spPr>
          <a:xfrm>
            <a:off x="6502400" y="1328962"/>
            <a:ext cx="1878550" cy="963600"/>
          </a:xfrm>
          <a:prstGeom prst="rect">
            <a:avLst/>
          </a:prstGeom>
          <a:noFill/>
          <a:ln>
            <a:noFill/>
          </a:ln>
        </p:spPr>
      </p:pic>
      <p:pic>
        <p:nvPicPr>
          <p:cNvPr id="1015" name="Google Shape;1015;p63"/>
          <p:cNvPicPr preferRelativeResize="0"/>
          <p:nvPr/>
        </p:nvPicPr>
        <p:blipFill>
          <a:blip r:embed="rId5">
            <a:alphaModFix/>
          </a:blip>
          <a:stretch>
            <a:fillRect/>
          </a:stretch>
        </p:blipFill>
        <p:spPr>
          <a:xfrm>
            <a:off x="7442025" y="2368225"/>
            <a:ext cx="991775" cy="106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90"/>
          <p:cNvSpPr txBox="1"/>
          <p:nvPr>
            <p:ph type="title"/>
          </p:nvPr>
        </p:nvSpPr>
        <p:spPr>
          <a:xfrm>
            <a:off x="1160250" y="735575"/>
            <a:ext cx="682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Employee Recognition System</a:t>
            </a:r>
            <a:endParaRPr sz="3100"/>
          </a:p>
        </p:txBody>
      </p:sp>
      <p:sp>
        <p:nvSpPr>
          <p:cNvPr id="1221" name="Google Shape;1221;p90"/>
          <p:cNvSpPr txBox="1"/>
          <p:nvPr>
            <p:ph idx="1" type="subTitle"/>
          </p:nvPr>
        </p:nvSpPr>
        <p:spPr>
          <a:xfrm>
            <a:off x="554325" y="1204375"/>
            <a:ext cx="4797000" cy="3835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800"/>
              <a:t>Our monthly employee recognition system elevates top performers in each profession based on ratings and reviews, fostering a culture of excellence and motivation.</a:t>
            </a:r>
            <a:endParaRPr sz="1800"/>
          </a:p>
          <a:p>
            <a:pPr indent="-330200" lvl="0" marL="457200" rtl="0" algn="l">
              <a:spcBef>
                <a:spcPts val="0"/>
              </a:spcBef>
              <a:spcAft>
                <a:spcPts val="0"/>
              </a:spcAft>
              <a:buSzPts val="1600"/>
              <a:buChar char="●"/>
            </a:pPr>
            <a:r>
              <a:rPr lang="en" sz="1800"/>
              <a:t>In the search view grid, badges such as "Best Performer" highlight exceptional employees, providing users with valuable insights and facilitating informed hiring decisions.</a:t>
            </a:r>
            <a:endParaRPr sz="1800"/>
          </a:p>
          <a:p>
            <a:pPr indent="-330200" lvl="0" marL="457200" rtl="0" algn="l">
              <a:spcBef>
                <a:spcPts val="0"/>
              </a:spcBef>
              <a:spcAft>
                <a:spcPts val="0"/>
              </a:spcAft>
              <a:buSzPts val="1600"/>
              <a:buChar char="●"/>
            </a:pPr>
            <a:r>
              <a:rPr lang="en" sz="1800"/>
              <a:t>This feature promotes flexibility and collaboration, enhancing workforce efficiency without necessitating full employee replacements.</a:t>
            </a:r>
            <a:endParaRPr sz="1800"/>
          </a:p>
          <a:p>
            <a:pPr indent="0" lvl="0" marL="457200" rtl="0" algn="l">
              <a:spcBef>
                <a:spcPts val="0"/>
              </a:spcBef>
              <a:spcAft>
                <a:spcPts val="0"/>
              </a:spcAft>
              <a:buNone/>
            </a:pPr>
            <a:r>
              <a:t/>
            </a:r>
            <a:endParaRPr sz="1800"/>
          </a:p>
        </p:txBody>
      </p:sp>
      <p:pic>
        <p:nvPicPr>
          <p:cNvPr id="1222" name="Google Shape;1222;p90"/>
          <p:cNvPicPr preferRelativeResize="0"/>
          <p:nvPr/>
        </p:nvPicPr>
        <p:blipFill>
          <a:blip r:embed="rId3">
            <a:alphaModFix/>
          </a:blip>
          <a:stretch>
            <a:fillRect/>
          </a:stretch>
        </p:blipFill>
        <p:spPr>
          <a:xfrm>
            <a:off x="5243950" y="1685825"/>
            <a:ext cx="3487875" cy="2218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1"/>
          <p:cNvSpPr txBox="1"/>
          <p:nvPr>
            <p:ph type="title"/>
          </p:nvPr>
        </p:nvSpPr>
        <p:spPr>
          <a:xfrm>
            <a:off x="583900" y="1758950"/>
            <a:ext cx="34122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a:t>
            </a:r>
            <a:r>
              <a:rPr lang="en" sz="4000"/>
              <a:t>ustomer Acquisition</a:t>
            </a:r>
            <a:endParaRPr sz="4000"/>
          </a:p>
        </p:txBody>
      </p:sp>
      <p:pic>
        <p:nvPicPr>
          <p:cNvPr id="1228" name="Google Shape;1228;p91"/>
          <p:cNvPicPr preferRelativeResize="0"/>
          <p:nvPr/>
        </p:nvPicPr>
        <p:blipFill>
          <a:blip r:embed="rId3">
            <a:alphaModFix/>
          </a:blip>
          <a:stretch>
            <a:fillRect/>
          </a:stretch>
        </p:blipFill>
        <p:spPr>
          <a:xfrm>
            <a:off x="3996100" y="1420100"/>
            <a:ext cx="4437700" cy="266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92"/>
          <p:cNvSpPr txBox="1"/>
          <p:nvPr>
            <p:ph idx="1" type="subTitle"/>
          </p:nvPr>
        </p:nvSpPr>
        <p:spPr>
          <a:xfrm>
            <a:off x="631825" y="1992650"/>
            <a:ext cx="5810700" cy="24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Transparent Travel Charges</a:t>
            </a:r>
            <a:r>
              <a:rPr lang="en" sz="1900"/>
              <a:t>: Customers are informed of travel fees based on city zones and distance traveled per kilometer, ensuring clarity and fairness in pricing.</a:t>
            </a:r>
            <a:endParaRPr sz="1900"/>
          </a:p>
          <a:p>
            <a:pPr indent="-349250" lvl="0" marL="457200" rtl="0" algn="l">
              <a:spcBef>
                <a:spcPts val="0"/>
              </a:spcBef>
              <a:spcAft>
                <a:spcPts val="0"/>
              </a:spcAft>
              <a:buSzPts val="1900"/>
              <a:buChar char="●"/>
            </a:pPr>
            <a:r>
              <a:rPr b="1" lang="en" sz="1900"/>
              <a:t>Shift Swap Capabilities</a:t>
            </a:r>
            <a:r>
              <a:rPr lang="en" sz="1900"/>
              <a:t>: Our platform enables seamless exchange of shifts between users, maintaining operational stability and accommodating individual scheduling needs.</a:t>
            </a:r>
            <a:endParaRPr sz="1900"/>
          </a:p>
          <a:p>
            <a:pPr indent="-349250" lvl="0" marL="457200" rtl="0" algn="l">
              <a:spcBef>
                <a:spcPts val="0"/>
              </a:spcBef>
              <a:spcAft>
                <a:spcPts val="0"/>
              </a:spcAft>
              <a:buSzPts val="1900"/>
              <a:buChar char="●"/>
            </a:pPr>
            <a:r>
              <a:rPr b="1" lang="en" sz="1900"/>
              <a:t>Monthly Employee Recognition:</a:t>
            </a:r>
            <a:r>
              <a:rPr lang="en" sz="1900"/>
              <a:t> Top performers are elevated based on ratings and reviews each month, fostering a culture of excellence and motivation among employees and attracting customers seeking quality service.</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34" name="Google Shape;1234;p92"/>
          <p:cNvSpPr txBox="1"/>
          <p:nvPr>
            <p:ph type="title"/>
          </p:nvPr>
        </p:nvSpPr>
        <p:spPr>
          <a:xfrm>
            <a:off x="798150" y="780975"/>
            <a:ext cx="75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Innovative Features for Customer Attraction</a:t>
            </a:r>
            <a:endParaRPr sz="2300"/>
          </a:p>
        </p:txBody>
      </p:sp>
      <p:pic>
        <p:nvPicPr>
          <p:cNvPr id="1235" name="Google Shape;1235;p92"/>
          <p:cNvPicPr preferRelativeResize="0"/>
          <p:nvPr/>
        </p:nvPicPr>
        <p:blipFill>
          <a:blip r:embed="rId3">
            <a:alphaModFix/>
          </a:blip>
          <a:stretch>
            <a:fillRect/>
          </a:stretch>
        </p:blipFill>
        <p:spPr>
          <a:xfrm>
            <a:off x="6199900" y="1923375"/>
            <a:ext cx="2597725" cy="1788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93"/>
          <p:cNvSpPr txBox="1"/>
          <p:nvPr>
            <p:ph idx="1" type="subTitle"/>
          </p:nvPr>
        </p:nvSpPr>
        <p:spPr>
          <a:xfrm>
            <a:off x="631825" y="1992650"/>
            <a:ext cx="5810700" cy="24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Intuitive Interface</a:t>
            </a:r>
            <a:r>
              <a:rPr lang="en" sz="1900"/>
              <a:t>: Our user-friendly website design and comprehensive search functionality simplify the hiring process for customers, ensuring they find quality employees efficiently.</a:t>
            </a:r>
            <a:endParaRPr sz="1900"/>
          </a:p>
          <a:p>
            <a:pPr indent="-349250" lvl="0" marL="457200" rtl="0" algn="l">
              <a:spcBef>
                <a:spcPts val="0"/>
              </a:spcBef>
              <a:spcAft>
                <a:spcPts val="0"/>
              </a:spcAft>
              <a:buSzPts val="1900"/>
              <a:buChar char="●"/>
            </a:pPr>
            <a:r>
              <a:rPr b="1" lang="en" sz="1900"/>
              <a:t>Extensive Employee Network:</a:t>
            </a:r>
            <a:r>
              <a:rPr lang="en" sz="1900"/>
              <a:t> With a vast pool of skilled professionals accessible through our platform, customers have access to a wide range of talent in various fields.</a:t>
            </a:r>
            <a:endParaRPr sz="1900"/>
          </a:p>
          <a:p>
            <a:pPr indent="-349250" lvl="0" marL="457200" rtl="0" algn="l">
              <a:spcBef>
                <a:spcPts val="0"/>
              </a:spcBef>
              <a:spcAft>
                <a:spcPts val="0"/>
              </a:spcAft>
              <a:buSzPts val="1900"/>
              <a:buChar char="●"/>
            </a:pPr>
            <a:r>
              <a:rPr b="1" lang="en" sz="1900"/>
              <a:t>Review-Based Hiring System</a:t>
            </a:r>
            <a:r>
              <a:rPr lang="en" sz="1900"/>
              <a:t>: Customers can make informed decisions by leveraging our review-based hiring system, ensuring they select reliable and trustworthy workers for their needs.</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41" name="Google Shape;1241;p93"/>
          <p:cNvSpPr txBox="1"/>
          <p:nvPr>
            <p:ph type="title"/>
          </p:nvPr>
        </p:nvSpPr>
        <p:spPr>
          <a:xfrm>
            <a:off x="798150" y="708425"/>
            <a:ext cx="754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Streamlined User Experience </a:t>
            </a:r>
            <a:endParaRPr sz="2400"/>
          </a:p>
        </p:txBody>
      </p:sp>
      <p:pic>
        <p:nvPicPr>
          <p:cNvPr id="1242" name="Google Shape;1242;p93"/>
          <p:cNvPicPr preferRelativeResize="0"/>
          <p:nvPr/>
        </p:nvPicPr>
        <p:blipFill>
          <a:blip r:embed="rId3">
            <a:alphaModFix/>
          </a:blip>
          <a:stretch>
            <a:fillRect/>
          </a:stretch>
        </p:blipFill>
        <p:spPr>
          <a:xfrm>
            <a:off x="6276700" y="1734100"/>
            <a:ext cx="2602752" cy="1301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4"/>
          <p:cNvSpPr txBox="1"/>
          <p:nvPr>
            <p:ph idx="1" type="subTitle"/>
          </p:nvPr>
        </p:nvSpPr>
        <p:spPr>
          <a:xfrm>
            <a:off x="631825" y="1992650"/>
            <a:ext cx="5810700" cy="24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Free Employee Registration</a:t>
            </a:r>
            <a:r>
              <a:rPr lang="en" sz="1900"/>
              <a:t>: Workers can register on our platform without any registration fees, making job opportunities accessible to all without financial barriers. </a:t>
            </a:r>
            <a:endParaRPr sz="1900"/>
          </a:p>
          <a:p>
            <a:pPr indent="-349250" lvl="0" marL="457200" rtl="0" algn="l">
              <a:spcBef>
                <a:spcPts val="0"/>
              </a:spcBef>
              <a:spcAft>
                <a:spcPts val="0"/>
              </a:spcAft>
              <a:buSzPts val="1900"/>
              <a:buChar char="●"/>
            </a:pPr>
            <a:r>
              <a:rPr b="1" lang="en" sz="1900"/>
              <a:t>Commission-Free Model: </a:t>
            </a:r>
            <a:r>
              <a:rPr lang="en" sz="1900"/>
              <a:t>Employees receive full payment for their work without any commission deductions, fostering trust and loyalty among workers and attracting top talent to our platf</a:t>
            </a:r>
            <a:endParaRPr sz="1900"/>
          </a:p>
          <a:p>
            <a:pPr indent="-349250" lvl="0" marL="457200" rtl="0" algn="l">
              <a:spcBef>
                <a:spcPts val="0"/>
              </a:spcBef>
              <a:spcAft>
                <a:spcPts val="0"/>
              </a:spcAft>
              <a:buSzPts val="1900"/>
              <a:buChar char="●"/>
            </a:pPr>
            <a:r>
              <a:rPr lang="en" sz="1900"/>
              <a:t>Co</a:t>
            </a:r>
            <a:r>
              <a:rPr b="1" lang="en" sz="1900"/>
              <a:t>mpetitive Environment</a:t>
            </a:r>
            <a:r>
              <a:rPr lang="en" sz="1900"/>
              <a:t>: Our platform encourages healthy competition among employees for top reviews and ratings, ensuring quality service delivery and building long-term relationships with customers.</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48" name="Google Shape;1248;p94"/>
          <p:cNvSpPr txBox="1"/>
          <p:nvPr>
            <p:ph type="title"/>
          </p:nvPr>
        </p:nvSpPr>
        <p:spPr>
          <a:xfrm>
            <a:off x="988700" y="698000"/>
            <a:ext cx="76356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Employee-Centric Approach</a:t>
            </a:r>
            <a:endParaRPr sz="2700"/>
          </a:p>
        </p:txBody>
      </p:sp>
      <p:pic>
        <p:nvPicPr>
          <p:cNvPr id="1249" name="Google Shape;1249;p94"/>
          <p:cNvPicPr preferRelativeResize="0"/>
          <p:nvPr/>
        </p:nvPicPr>
        <p:blipFill>
          <a:blip r:embed="rId3">
            <a:alphaModFix/>
          </a:blip>
          <a:stretch>
            <a:fillRect/>
          </a:stretch>
        </p:blipFill>
        <p:spPr>
          <a:xfrm>
            <a:off x="6442525" y="1779600"/>
            <a:ext cx="2351625" cy="1763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95"/>
          <p:cNvSpPr txBox="1"/>
          <p:nvPr>
            <p:ph idx="1" type="subTitle"/>
          </p:nvPr>
        </p:nvSpPr>
        <p:spPr>
          <a:xfrm>
            <a:off x="631825" y="2132950"/>
            <a:ext cx="5810700" cy="24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457200" rtl="0" algn="l">
              <a:spcBef>
                <a:spcPts val="0"/>
              </a:spcBef>
              <a:spcAft>
                <a:spcPts val="0"/>
              </a:spcAft>
              <a:buNone/>
            </a:pPr>
            <a:r>
              <a:t/>
            </a:r>
            <a:endParaRPr b="1"/>
          </a:p>
          <a:p>
            <a:pPr indent="-330200" lvl="0" marL="457200" rtl="0" algn="l">
              <a:spcBef>
                <a:spcPts val="0"/>
              </a:spcBef>
              <a:spcAft>
                <a:spcPts val="0"/>
              </a:spcAft>
              <a:buSzPts val="1600"/>
              <a:buChar char="●"/>
            </a:pPr>
            <a:r>
              <a:rPr b="1" lang="en"/>
              <a:t>Contact Exchange Feature:</a:t>
            </a:r>
            <a:r>
              <a:rPr lang="en"/>
              <a:t> Customers and workers can exchange contact information after completing a job, promoting ongoing relationships and future bookings.</a:t>
            </a:r>
            <a:endParaRPr/>
          </a:p>
          <a:p>
            <a:pPr indent="-330200" lvl="0" marL="457200" rtl="0" algn="l">
              <a:spcBef>
                <a:spcPts val="0"/>
              </a:spcBef>
              <a:spcAft>
                <a:spcPts val="0"/>
              </a:spcAft>
              <a:buSzPts val="1600"/>
              <a:buChar char="●"/>
            </a:pPr>
            <a:r>
              <a:rPr b="1" lang="en"/>
              <a:t>Reliable Work Completion: </a:t>
            </a:r>
            <a:r>
              <a:rPr lang="en"/>
              <a:t>Our swap feature guarantees work completion, even in unforeseen circumstances, ensuring reliability and peace of mind for customers.</a:t>
            </a:r>
            <a:endParaRPr/>
          </a:p>
          <a:p>
            <a:pPr indent="-330200" lvl="0" marL="457200" rtl="0" algn="l">
              <a:spcBef>
                <a:spcPts val="0"/>
              </a:spcBef>
              <a:spcAft>
                <a:spcPts val="0"/>
              </a:spcAft>
              <a:buSzPts val="1600"/>
              <a:buChar char="●"/>
            </a:pPr>
            <a:r>
              <a:rPr b="1" lang="en"/>
              <a:t>High Customer Satisfaction:</a:t>
            </a:r>
            <a:r>
              <a:rPr lang="en"/>
              <a:t> Our commitment to service excellence and employee welfare leads to high levels of customer satisfaction and loyalty, promoting repeat business and positive word-of-mouth referrals.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1255" name="Google Shape;1255;p95"/>
          <p:cNvSpPr txBox="1"/>
          <p:nvPr>
            <p:ph type="title"/>
          </p:nvPr>
        </p:nvSpPr>
        <p:spPr>
          <a:xfrm>
            <a:off x="710200" y="698000"/>
            <a:ext cx="8155200" cy="6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Promoting Repeat Business and Reliable Service Offering</a:t>
            </a:r>
            <a:endParaRPr sz="2700"/>
          </a:p>
        </p:txBody>
      </p:sp>
      <p:pic>
        <p:nvPicPr>
          <p:cNvPr id="1256" name="Google Shape;1256;p95"/>
          <p:cNvPicPr preferRelativeResize="0"/>
          <p:nvPr/>
        </p:nvPicPr>
        <p:blipFill>
          <a:blip r:embed="rId3">
            <a:alphaModFix/>
          </a:blip>
          <a:stretch>
            <a:fillRect/>
          </a:stretch>
        </p:blipFill>
        <p:spPr>
          <a:xfrm>
            <a:off x="6449875" y="1454875"/>
            <a:ext cx="2351350" cy="1449626"/>
          </a:xfrm>
          <a:prstGeom prst="rect">
            <a:avLst/>
          </a:prstGeom>
          <a:noFill/>
          <a:ln>
            <a:noFill/>
          </a:ln>
        </p:spPr>
      </p:pic>
      <p:pic>
        <p:nvPicPr>
          <p:cNvPr id="1257" name="Google Shape;1257;p95"/>
          <p:cNvPicPr preferRelativeResize="0"/>
          <p:nvPr/>
        </p:nvPicPr>
        <p:blipFill>
          <a:blip r:embed="rId4">
            <a:alphaModFix/>
          </a:blip>
          <a:stretch>
            <a:fillRect/>
          </a:stretch>
        </p:blipFill>
        <p:spPr>
          <a:xfrm>
            <a:off x="6449874" y="3100775"/>
            <a:ext cx="2351352" cy="1322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96"/>
          <p:cNvPicPr preferRelativeResize="0"/>
          <p:nvPr/>
        </p:nvPicPr>
        <p:blipFill rotWithShape="1">
          <a:blip r:embed="rId3">
            <a:alphaModFix/>
          </a:blip>
          <a:srcRect b="5560" l="0" r="0" t="-5560"/>
          <a:stretch/>
        </p:blipFill>
        <p:spPr>
          <a:xfrm>
            <a:off x="1060325" y="1031675"/>
            <a:ext cx="5923750" cy="3702350"/>
          </a:xfrm>
          <a:prstGeom prst="rect">
            <a:avLst/>
          </a:prstGeom>
          <a:noFill/>
          <a:ln>
            <a:noFill/>
          </a:ln>
        </p:spPr>
      </p:pic>
      <p:sp>
        <p:nvSpPr>
          <p:cNvPr id="1263" name="Google Shape;1263;p96"/>
          <p:cNvSpPr txBox="1"/>
          <p:nvPr/>
        </p:nvSpPr>
        <p:spPr>
          <a:xfrm>
            <a:off x="862650" y="535250"/>
            <a:ext cx="8433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Montserrat"/>
                <a:ea typeface="Montserrat"/>
                <a:cs typeface="Montserrat"/>
                <a:sym typeface="Montserrat"/>
              </a:rPr>
              <a:t>System Interface Overview</a:t>
            </a:r>
            <a:endParaRPr b="1" sz="27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97"/>
          <p:cNvSpPr txBox="1"/>
          <p:nvPr>
            <p:ph type="title"/>
          </p:nvPr>
        </p:nvSpPr>
        <p:spPr>
          <a:xfrm>
            <a:off x="1021075" y="840825"/>
            <a:ext cx="6690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300"/>
              <a:t>TEAM RESPONSIBILITIES</a:t>
            </a:r>
            <a:endParaRPr sz="3300"/>
          </a:p>
        </p:txBody>
      </p:sp>
      <p:graphicFrame>
        <p:nvGraphicFramePr>
          <p:cNvPr id="1269" name="Google Shape;1269;p97"/>
          <p:cNvGraphicFramePr/>
          <p:nvPr/>
        </p:nvGraphicFramePr>
        <p:xfrm>
          <a:off x="952500" y="1619250"/>
          <a:ext cx="3000000" cy="3000000"/>
        </p:xfrm>
        <a:graphic>
          <a:graphicData uri="http://schemas.openxmlformats.org/drawingml/2006/table">
            <a:tbl>
              <a:tblPr>
                <a:noFill/>
                <a:tableStyleId>{82F2ECBD-DC1F-4775-938B-3624ADB238E5}</a:tableStyleId>
              </a:tblPr>
              <a:tblGrid>
                <a:gridCol w="3712875"/>
                <a:gridCol w="3712875"/>
              </a:tblGrid>
              <a:tr h="348650">
                <a:tc>
                  <a:txBody>
                    <a:bodyPr/>
                    <a:lstStyle/>
                    <a:p>
                      <a:pPr indent="0" lvl="0" marL="0" rtl="0" algn="ctr">
                        <a:spcBef>
                          <a:spcPts val="0"/>
                        </a:spcBef>
                        <a:spcAft>
                          <a:spcPts val="0"/>
                        </a:spcAft>
                        <a:buNone/>
                      </a:pPr>
                      <a:r>
                        <a:rPr lang="en" sz="1200">
                          <a:solidFill>
                            <a:schemeClr val="accent6"/>
                          </a:solidFill>
                        </a:rPr>
                        <a:t>Iteration One (Completed)</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6"/>
                          </a:solidFill>
                        </a:rPr>
                        <a:t>Going forward (Projected)</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650">
                <a:tc>
                  <a:txBody>
                    <a:bodyPr/>
                    <a:lstStyle/>
                    <a:p>
                      <a:pPr indent="0" lvl="0" marL="0" rtl="0" algn="l">
                        <a:spcBef>
                          <a:spcPts val="0"/>
                        </a:spcBef>
                        <a:spcAft>
                          <a:spcPts val="0"/>
                        </a:spcAft>
                        <a:buNone/>
                      </a:pPr>
                      <a:r>
                        <a:rPr b="1" lang="en" sz="1200">
                          <a:solidFill>
                            <a:schemeClr val="accent6"/>
                          </a:solidFill>
                        </a:rPr>
                        <a:t>Gowtham</a:t>
                      </a:r>
                      <a:r>
                        <a:rPr lang="en" sz="1200">
                          <a:solidFill>
                            <a:schemeClr val="accent6"/>
                          </a:solidFill>
                        </a:rPr>
                        <a:t> (Team Leader) : Took the lead in brainstorming ideas, refining existing features, and envisioning new ones to draw users to the platform. He also focused on designing the website interface to ensure it appeals to users and meets industry standards.</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rPr>
                        <a:t>Sneha (Team Leader) :Will take lead the development efforts, focusing on learning Django technology. She will be responsible for implementing the login and registration pages, as well as the cancellation feature.</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650">
                <a:tc>
                  <a:txBody>
                    <a:bodyPr/>
                    <a:lstStyle/>
                    <a:p>
                      <a:pPr indent="0" lvl="0" marL="0" rtl="0" algn="l">
                        <a:spcBef>
                          <a:spcPts val="0"/>
                        </a:spcBef>
                        <a:spcAft>
                          <a:spcPts val="0"/>
                        </a:spcAft>
                        <a:buNone/>
                      </a:pPr>
                      <a:r>
                        <a:rPr lang="en" sz="1200">
                          <a:solidFill>
                            <a:schemeClr val="accent6"/>
                          </a:solidFill>
                        </a:rPr>
                        <a:t>Sneha :conducted thorough research on similar systems, analyzing their functions and exploring the required technologies for our project. Her insights guided our development approach, helping us make informed decisions as we moved forward with the project</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accent6"/>
                          </a:solidFill>
                        </a:rPr>
                        <a:t>Gowtham :Will learn Django technology to enhance his development skills. He will focus on designing the homepage with a search bar and implementing the payments page</a:t>
                      </a:r>
                      <a:endParaRPr sz="1200">
                        <a:solidFill>
                          <a:schemeClr val="accent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98"/>
          <p:cNvPicPr preferRelativeResize="0"/>
          <p:nvPr/>
        </p:nvPicPr>
        <p:blipFill rotWithShape="1">
          <a:blip r:embed="rId3">
            <a:alphaModFix/>
          </a:blip>
          <a:srcRect b="0" l="10578" r="7421" t="50216"/>
          <a:stretch/>
        </p:blipFill>
        <p:spPr>
          <a:xfrm>
            <a:off x="2339350" y="2065025"/>
            <a:ext cx="4549126" cy="1956476"/>
          </a:xfrm>
          <a:prstGeom prst="rect">
            <a:avLst/>
          </a:prstGeom>
          <a:noFill/>
          <a:ln>
            <a:noFill/>
          </a:ln>
        </p:spPr>
      </p:pic>
      <p:sp>
        <p:nvSpPr>
          <p:cNvPr id="1275" name="Google Shape;1275;p98"/>
          <p:cNvSpPr txBox="1"/>
          <p:nvPr/>
        </p:nvSpPr>
        <p:spPr>
          <a:xfrm>
            <a:off x="2567550" y="937275"/>
            <a:ext cx="4008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lt1"/>
                </a:solidFill>
                <a:latin typeface="Darker Grotesque"/>
                <a:ea typeface="Darker Grotesque"/>
                <a:cs typeface="Darker Grotesque"/>
                <a:sym typeface="Darker Grotesque"/>
              </a:rPr>
              <a:t>THANK YOU</a:t>
            </a:r>
            <a:endParaRPr b="1" sz="3800">
              <a:solidFill>
                <a:schemeClr val="lt1"/>
              </a:solidFill>
              <a:latin typeface="Darker Grotesque"/>
              <a:ea typeface="Darker Grotesque"/>
              <a:cs typeface="Darker Grotesque"/>
              <a:sym typeface="Darker Grotesq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4"/>
          <p:cNvSpPr txBox="1"/>
          <p:nvPr>
            <p:ph type="title"/>
          </p:nvPr>
        </p:nvSpPr>
        <p:spPr>
          <a:xfrm>
            <a:off x="764300" y="680600"/>
            <a:ext cx="72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System &amp; System Development Platform</a:t>
            </a:r>
            <a:endParaRPr sz="2600"/>
          </a:p>
        </p:txBody>
      </p:sp>
      <p:sp>
        <p:nvSpPr>
          <p:cNvPr id="1021" name="Google Shape;1021;p64"/>
          <p:cNvSpPr txBox="1"/>
          <p:nvPr>
            <p:ph idx="1" type="subTitle"/>
          </p:nvPr>
        </p:nvSpPr>
        <p:spPr>
          <a:xfrm>
            <a:off x="809950" y="1303425"/>
            <a:ext cx="7528500" cy="30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100"/>
              <a:t>Software</a:t>
            </a:r>
            <a:endParaRPr sz="1100"/>
          </a:p>
          <a:p>
            <a:pPr indent="0" lvl="0" marL="0" rtl="0" algn="l">
              <a:spcBef>
                <a:spcPts val="0"/>
              </a:spcBef>
              <a:spcAft>
                <a:spcPts val="0"/>
              </a:spcAft>
              <a:buNone/>
            </a:pPr>
            <a:r>
              <a:rPr b="1" lang="en" sz="1100"/>
              <a:t>BackEnd</a:t>
            </a:r>
            <a:r>
              <a:rPr lang="en" sz="1100"/>
              <a:t> : Django, Python </a:t>
            </a:r>
            <a:endParaRPr sz="1100"/>
          </a:p>
          <a:p>
            <a:pPr indent="0" lvl="0" marL="0" rtl="0" algn="l">
              <a:lnSpc>
                <a:spcPct val="115000"/>
              </a:lnSpc>
              <a:spcBef>
                <a:spcPts val="0"/>
              </a:spcBef>
              <a:spcAft>
                <a:spcPts val="0"/>
              </a:spcAft>
              <a:buNone/>
            </a:pPr>
            <a:r>
              <a:rPr b="1" lang="en" sz="1100">
                <a:solidFill>
                  <a:schemeClr val="accent6"/>
                </a:solidFill>
              </a:rPr>
              <a:t>Django </a:t>
            </a:r>
            <a:endParaRPr b="1" sz="1100">
              <a:solidFill>
                <a:schemeClr val="accent6"/>
              </a:solidFill>
            </a:endParaRPr>
          </a:p>
          <a:p>
            <a:pPr indent="-298450" lvl="0" marL="457200" rtl="0" algn="l">
              <a:lnSpc>
                <a:spcPct val="115000"/>
              </a:lnSpc>
              <a:spcBef>
                <a:spcPts val="0"/>
              </a:spcBef>
              <a:spcAft>
                <a:spcPts val="0"/>
              </a:spcAft>
              <a:buClr>
                <a:schemeClr val="accent6"/>
              </a:buClr>
              <a:buSzPts val="1100"/>
              <a:buChar char="●"/>
            </a:pPr>
            <a:r>
              <a:rPr b="1" lang="en" sz="1100">
                <a:solidFill>
                  <a:schemeClr val="accent6"/>
                </a:solidFill>
              </a:rPr>
              <a:t>Pro’s:- </a:t>
            </a:r>
            <a:r>
              <a:rPr lang="en" sz="1100">
                <a:solidFill>
                  <a:schemeClr val="accent6"/>
                </a:solidFill>
              </a:rPr>
              <a:t>Provides</a:t>
            </a:r>
            <a:r>
              <a:rPr b="1" lang="en" sz="1100">
                <a:solidFill>
                  <a:schemeClr val="accent6"/>
                </a:solidFill>
              </a:rPr>
              <a:t> </a:t>
            </a:r>
            <a:r>
              <a:rPr lang="en" sz="1100">
                <a:solidFill>
                  <a:schemeClr val="accent6"/>
                </a:solidFill>
              </a:rPr>
              <a:t>High-Level Abstraction. Django simplifies web development with a high-level framework and </a:t>
            </a:r>
            <a:endParaRPr sz="1100">
              <a:solidFill>
                <a:schemeClr val="accent6"/>
              </a:solidFill>
            </a:endParaRPr>
          </a:p>
          <a:p>
            <a:pPr indent="0" lvl="0" marL="457200" rtl="0" algn="l">
              <a:lnSpc>
                <a:spcPct val="115000"/>
              </a:lnSpc>
              <a:spcBef>
                <a:spcPts val="0"/>
              </a:spcBef>
              <a:spcAft>
                <a:spcPts val="0"/>
              </a:spcAft>
              <a:buNone/>
            </a:pPr>
            <a:r>
              <a:rPr lang="en" sz="1100">
                <a:solidFill>
                  <a:schemeClr val="accent6"/>
                </a:solidFill>
              </a:rPr>
              <a:t>provides built in features reducing integration needs.</a:t>
            </a:r>
            <a:endParaRPr sz="1100">
              <a:solidFill>
                <a:schemeClr val="accent6"/>
              </a:solidFill>
            </a:endParaRPr>
          </a:p>
          <a:p>
            <a:pPr indent="-298450" lvl="0" marL="457200" rtl="0" algn="l">
              <a:lnSpc>
                <a:spcPct val="115000"/>
              </a:lnSpc>
              <a:spcBef>
                <a:spcPts val="0"/>
              </a:spcBef>
              <a:spcAft>
                <a:spcPts val="0"/>
              </a:spcAft>
              <a:buClr>
                <a:schemeClr val="accent6"/>
              </a:buClr>
              <a:buSzPts val="1100"/>
              <a:buChar char="●"/>
            </a:pPr>
            <a:r>
              <a:rPr b="1" lang="en" sz="1100">
                <a:solidFill>
                  <a:schemeClr val="accent6"/>
                </a:solidFill>
              </a:rPr>
              <a:t>Con’s</a:t>
            </a:r>
            <a:r>
              <a:rPr lang="en" sz="1100">
                <a:solidFill>
                  <a:schemeClr val="accent6"/>
                </a:solidFill>
              </a:rPr>
              <a:t>:-Django's high-level abstraction might require time for beginners to fully understand.</a:t>
            </a:r>
            <a:endParaRPr sz="1100">
              <a:solidFill>
                <a:schemeClr val="accent6"/>
              </a:solidFill>
            </a:endParaRPr>
          </a:p>
          <a:p>
            <a:pPr indent="0" lvl="0" marL="0" rtl="0" algn="l">
              <a:lnSpc>
                <a:spcPct val="115000"/>
              </a:lnSpc>
              <a:spcBef>
                <a:spcPts val="0"/>
              </a:spcBef>
              <a:spcAft>
                <a:spcPts val="0"/>
              </a:spcAft>
              <a:buNone/>
            </a:pPr>
            <a:r>
              <a:rPr b="1" lang="en" sz="1100">
                <a:solidFill>
                  <a:schemeClr val="accent6"/>
                </a:solidFill>
              </a:rPr>
              <a:t>Python </a:t>
            </a:r>
            <a:endParaRPr b="1" sz="1100">
              <a:solidFill>
                <a:schemeClr val="accent6"/>
              </a:solidFill>
            </a:endParaRPr>
          </a:p>
          <a:p>
            <a:pPr indent="-298450" lvl="0" marL="457200" rtl="0" algn="l">
              <a:lnSpc>
                <a:spcPct val="115000"/>
              </a:lnSpc>
              <a:spcBef>
                <a:spcPts val="0"/>
              </a:spcBef>
              <a:spcAft>
                <a:spcPts val="0"/>
              </a:spcAft>
              <a:buClr>
                <a:schemeClr val="accent6"/>
              </a:buClr>
              <a:buSzPts val="1100"/>
              <a:buChar char="●"/>
            </a:pPr>
            <a:r>
              <a:rPr b="1" lang="en" sz="1100">
                <a:solidFill>
                  <a:schemeClr val="accent6"/>
                </a:solidFill>
              </a:rPr>
              <a:t>Pro’s</a:t>
            </a:r>
            <a:r>
              <a:rPr lang="en" sz="1100">
                <a:solidFill>
                  <a:schemeClr val="accent6"/>
                </a:solidFill>
              </a:rPr>
              <a:t>:- The emphasis on readability in Python's syntax lowers the cost of program development and maintenance.</a:t>
            </a:r>
            <a:endParaRPr sz="1100">
              <a:solidFill>
                <a:schemeClr val="accent6"/>
              </a:solidFill>
            </a:endParaRPr>
          </a:p>
          <a:p>
            <a:pPr indent="0" lvl="0" marL="457200" rtl="0" algn="l">
              <a:lnSpc>
                <a:spcPct val="115000"/>
              </a:lnSpc>
              <a:spcBef>
                <a:spcPts val="0"/>
              </a:spcBef>
              <a:spcAft>
                <a:spcPts val="0"/>
              </a:spcAft>
              <a:buNone/>
            </a:pPr>
            <a:r>
              <a:rPr lang="en" sz="1100">
                <a:solidFill>
                  <a:schemeClr val="accent6"/>
                </a:solidFill>
              </a:rPr>
              <a:t>Python's simplicity makes it easy for beginners to learn and use.</a:t>
            </a:r>
            <a:endParaRPr sz="1100">
              <a:solidFill>
                <a:schemeClr val="accent6"/>
              </a:solidFill>
            </a:endParaRPr>
          </a:p>
          <a:p>
            <a:pPr indent="0" lvl="0" marL="457200" rtl="0" algn="l">
              <a:lnSpc>
                <a:spcPct val="115000"/>
              </a:lnSpc>
              <a:spcBef>
                <a:spcPts val="0"/>
              </a:spcBef>
              <a:spcAft>
                <a:spcPts val="0"/>
              </a:spcAft>
              <a:buNone/>
            </a:pPr>
            <a:r>
              <a:rPr lang="en" sz="1100">
                <a:solidFill>
                  <a:schemeClr val="accent6"/>
                </a:solidFill>
              </a:rPr>
              <a:t>Provides both an extensive ecosystem of third-party libraries and a robust standard library.</a:t>
            </a:r>
            <a:endParaRPr sz="1100">
              <a:solidFill>
                <a:schemeClr val="accent6"/>
              </a:solidFill>
            </a:endParaRPr>
          </a:p>
          <a:p>
            <a:pPr indent="-298450" lvl="0" marL="457200" rtl="0" algn="l">
              <a:lnSpc>
                <a:spcPct val="115000"/>
              </a:lnSpc>
              <a:spcBef>
                <a:spcPts val="0"/>
              </a:spcBef>
              <a:spcAft>
                <a:spcPts val="0"/>
              </a:spcAft>
              <a:buClr>
                <a:schemeClr val="accent6"/>
              </a:buClr>
              <a:buSzPts val="1100"/>
              <a:buChar char="●"/>
            </a:pPr>
            <a:r>
              <a:rPr b="1" lang="en" sz="1100">
                <a:solidFill>
                  <a:schemeClr val="accent6"/>
                </a:solidFill>
              </a:rPr>
              <a:t>Con’s</a:t>
            </a:r>
            <a:r>
              <a:rPr lang="en" sz="1100">
                <a:solidFill>
                  <a:schemeClr val="accent6"/>
                </a:solidFill>
              </a:rPr>
              <a:t>:-The Global Interpreter Lock may present a challenge in multi-threaded applications.</a:t>
            </a:r>
            <a:endParaRPr sz="1100">
              <a:solidFill>
                <a:schemeClr val="accent6"/>
              </a:solidFill>
            </a:endParaRPr>
          </a:p>
          <a:p>
            <a:pPr indent="0" lvl="0" marL="457200" rtl="0" algn="l">
              <a:lnSpc>
                <a:spcPct val="115000"/>
              </a:lnSpc>
              <a:spcBef>
                <a:spcPts val="0"/>
              </a:spcBef>
              <a:spcAft>
                <a:spcPts val="0"/>
              </a:spcAft>
              <a:buNone/>
            </a:pPr>
            <a:r>
              <a:t/>
            </a:r>
            <a:endParaRPr sz="1000">
              <a:solidFill>
                <a:schemeClr val="accent6"/>
              </a:solidFill>
              <a:latin typeface="SimSun"/>
              <a:ea typeface="SimSun"/>
              <a:cs typeface="SimSun"/>
              <a:sym typeface="SimSun"/>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2" name="Google Shape;1022;p64"/>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4">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4">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4">
            <a:hlinkClick action="ppaction://hlinksldjump" r:id="rId3"/>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64"/>
          <p:cNvPicPr preferRelativeResize="0"/>
          <p:nvPr/>
        </p:nvPicPr>
        <p:blipFill>
          <a:blip r:embed="rId4">
            <a:alphaModFix/>
          </a:blip>
          <a:stretch>
            <a:fillRect/>
          </a:stretch>
        </p:blipFill>
        <p:spPr>
          <a:xfrm>
            <a:off x="3366050" y="1348025"/>
            <a:ext cx="2320500" cy="923225"/>
          </a:xfrm>
          <a:prstGeom prst="rect">
            <a:avLst/>
          </a:prstGeom>
          <a:noFill/>
          <a:ln>
            <a:noFill/>
          </a:ln>
        </p:spPr>
      </p:pic>
      <p:pic>
        <p:nvPicPr>
          <p:cNvPr id="1027" name="Google Shape;1027;p64"/>
          <p:cNvPicPr preferRelativeResize="0"/>
          <p:nvPr/>
        </p:nvPicPr>
        <p:blipFill>
          <a:blip r:embed="rId5">
            <a:alphaModFix/>
          </a:blip>
          <a:stretch>
            <a:fillRect/>
          </a:stretch>
        </p:blipFill>
        <p:spPr>
          <a:xfrm>
            <a:off x="5828025" y="1348025"/>
            <a:ext cx="1748250" cy="95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65"/>
          <p:cNvSpPr txBox="1"/>
          <p:nvPr>
            <p:ph type="title"/>
          </p:nvPr>
        </p:nvSpPr>
        <p:spPr>
          <a:xfrm>
            <a:off x="764300" y="680600"/>
            <a:ext cx="721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System &amp; System Development Platform</a:t>
            </a:r>
            <a:endParaRPr sz="2600"/>
          </a:p>
        </p:txBody>
      </p:sp>
      <p:sp>
        <p:nvSpPr>
          <p:cNvPr id="1033" name="Google Shape;1033;p65"/>
          <p:cNvSpPr txBox="1"/>
          <p:nvPr>
            <p:ph idx="1" type="subTitle"/>
          </p:nvPr>
        </p:nvSpPr>
        <p:spPr>
          <a:xfrm>
            <a:off x="813075" y="1414275"/>
            <a:ext cx="5005800" cy="33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0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Software</a:t>
            </a:r>
            <a:r>
              <a:rPr lang="en" sz="1300"/>
              <a:t> : </a:t>
            </a:r>
            <a:endParaRPr sz="1300"/>
          </a:p>
          <a:p>
            <a:pPr indent="0" lvl="0" marL="0" rtl="0" algn="l">
              <a:spcBef>
                <a:spcPts val="0"/>
              </a:spcBef>
              <a:spcAft>
                <a:spcPts val="0"/>
              </a:spcAft>
              <a:buNone/>
            </a:pPr>
            <a:r>
              <a:rPr b="1" lang="en" sz="1300"/>
              <a:t>Data</a:t>
            </a:r>
            <a:r>
              <a:rPr lang="en" sz="1300"/>
              <a:t> </a:t>
            </a:r>
            <a:r>
              <a:rPr b="1" lang="en" sz="1300"/>
              <a:t>Base</a:t>
            </a:r>
            <a:r>
              <a:rPr lang="en" sz="1300"/>
              <a:t> : SQL</a:t>
            </a:r>
            <a:endParaRPr sz="1300"/>
          </a:p>
          <a:p>
            <a:pPr indent="0" lvl="0" marL="0" rtl="0" algn="l">
              <a:spcBef>
                <a:spcPts val="0"/>
              </a:spcBef>
              <a:spcAft>
                <a:spcPts val="0"/>
              </a:spcAft>
              <a:buNone/>
            </a:pPr>
            <a:r>
              <a:rPr b="1" lang="en" sz="1300"/>
              <a:t>SQL</a:t>
            </a:r>
            <a:endParaRPr b="1" sz="1300"/>
          </a:p>
          <a:p>
            <a:pPr indent="-311150" lvl="0" marL="457200" rtl="0" algn="l">
              <a:spcBef>
                <a:spcPts val="0"/>
              </a:spcBef>
              <a:spcAft>
                <a:spcPts val="0"/>
              </a:spcAft>
              <a:buSzPts val="1300"/>
              <a:buChar char="●"/>
            </a:pPr>
            <a:r>
              <a:rPr b="1" lang="en" sz="1300"/>
              <a:t>Pro’s</a:t>
            </a:r>
            <a:r>
              <a:rPr lang="en" sz="1300"/>
              <a:t>:- Easy To Use</a:t>
            </a:r>
            <a:endParaRPr sz="1300"/>
          </a:p>
          <a:p>
            <a:pPr indent="0" lvl="0" marL="457200" rtl="0" algn="l">
              <a:spcBef>
                <a:spcPts val="0"/>
              </a:spcBef>
              <a:spcAft>
                <a:spcPts val="0"/>
              </a:spcAft>
              <a:buNone/>
            </a:pPr>
            <a:r>
              <a:rPr lang="en" sz="1300"/>
              <a:t>SQL is a declarative language, allowing users to focus on describing the desired outcome rather than specifying the step-by-step process. It is therefore more approachable and simpler to learn.</a:t>
            </a:r>
            <a:endParaRPr sz="1300"/>
          </a:p>
          <a:p>
            <a:pPr indent="-311150" lvl="0" marL="457200" rtl="0" algn="l">
              <a:spcBef>
                <a:spcPts val="0"/>
              </a:spcBef>
              <a:spcAft>
                <a:spcPts val="0"/>
              </a:spcAft>
              <a:buSzPts val="1300"/>
              <a:buChar char="●"/>
            </a:pPr>
            <a:r>
              <a:rPr b="1" lang="en" sz="1300"/>
              <a:t>Con’s</a:t>
            </a:r>
            <a:r>
              <a:rPr lang="en" sz="1300"/>
              <a:t>:- Performance issues with SQL databases can arise in certain situations, particularly when dealing with complex queries or substantial datasets. To solve these problems, proper indexing and query optimization are crucial.</a:t>
            </a:r>
            <a:endParaRPr sz="1300"/>
          </a:p>
          <a:p>
            <a:pPr indent="0" lvl="0" marL="0" rtl="0" algn="l">
              <a:spcBef>
                <a:spcPts val="0"/>
              </a:spcBef>
              <a:spcAft>
                <a:spcPts val="0"/>
              </a:spcAft>
              <a:buNone/>
            </a:pPr>
            <a:r>
              <a:t/>
            </a:r>
            <a:endParaRPr sz="21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4" name="Google Shape;1034;p65"/>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a:hlinkClick action="ppaction://hlinksldjump" r:id="rId3"/>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65"/>
          <p:cNvPicPr preferRelativeResize="0"/>
          <p:nvPr/>
        </p:nvPicPr>
        <p:blipFill>
          <a:blip r:embed="rId4">
            <a:alphaModFix/>
          </a:blip>
          <a:stretch>
            <a:fillRect/>
          </a:stretch>
        </p:blipFill>
        <p:spPr>
          <a:xfrm>
            <a:off x="6026025" y="1725775"/>
            <a:ext cx="2407776" cy="1691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6"/>
          <p:cNvSpPr txBox="1"/>
          <p:nvPr>
            <p:ph idx="1" type="subTitle"/>
          </p:nvPr>
        </p:nvSpPr>
        <p:spPr>
          <a:xfrm>
            <a:off x="848825" y="1291525"/>
            <a:ext cx="5536200" cy="310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Other Software’s:-</a:t>
            </a:r>
            <a:r>
              <a:rPr lang="en" sz="1100"/>
              <a:t> Stripe(</a:t>
            </a:r>
            <a:r>
              <a:rPr lang="en" sz="1100"/>
              <a:t>Payments</a:t>
            </a:r>
            <a:r>
              <a:rPr lang="en" sz="1100"/>
              <a:t>), </a:t>
            </a:r>
            <a:r>
              <a:rPr lang="en" sz="1100"/>
              <a:t>MailChimp</a:t>
            </a:r>
            <a:r>
              <a:rPr lang="en" sz="1100"/>
              <a:t>(</a:t>
            </a:r>
            <a:r>
              <a:rPr lang="en" sz="1100"/>
              <a:t>Sending</a:t>
            </a:r>
            <a:r>
              <a:rPr lang="en" sz="1100"/>
              <a:t> mails), Heroku(Hosting)</a:t>
            </a:r>
            <a:endParaRPr sz="1100"/>
          </a:p>
          <a:p>
            <a:pPr indent="0" lvl="0" marL="0" rtl="0" algn="l">
              <a:spcBef>
                <a:spcPts val="0"/>
              </a:spcBef>
              <a:spcAft>
                <a:spcPts val="0"/>
              </a:spcAft>
              <a:buNone/>
            </a:pPr>
            <a:r>
              <a:rPr b="1" lang="en" sz="1100"/>
              <a:t>Stripe</a:t>
            </a:r>
            <a:r>
              <a:rPr lang="en" sz="1100"/>
              <a:t> </a:t>
            </a:r>
            <a:endParaRPr sz="1100"/>
          </a:p>
          <a:p>
            <a:pPr indent="-298450" lvl="0" marL="457200" rtl="0" algn="l">
              <a:spcBef>
                <a:spcPts val="0"/>
              </a:spcBef>
              <a:spcAft>
                <a:spcPts val="0"/>
              </a:spcAft>
              <a:buSzPts val="1100"/>
              <a:buChar char="●"/>
            </a:pPr>
            <a:r>
              <a:rPr b="1" lang="en" sz="1100"/>
              <a:t>Pro’s</a:t>
            </a:r>
            <a:r>
              <a:rPr lang="en" sz="1100"/>
              <a:t>:- Developers can easily integrate payment functionality into websites and applications with Stripe's user-friendly and well-documented API.</a:t>
            </a:r>
            <a:endParaRPr sz="1100"/>
          </a:p>
          <a:p>
            <a:pPr indent="-298450" lvl="0" marL="457200" rtl="0" algn="l">
              <a:spcBef>
                <a:spcPts val="0"/>
              </a:spcBef>
              <a:spcAft>
                <a:spcPts val="0"/>
              </a:spcAft>
              <a:buSzPts val="1100"/>
              <a:buChar char="●"/>
            </a:pPr>
            <a:r>
              <a:rPr b="1" lang="en" sz="1100"/>
              <a:t>Con’s</a:t>
            </a:r>
            <a:r>
              <a:rPr lang="en" sz="1100"/>
              <a:t>:- Businesses may discover that, despite being standard in the sector, Stripe's transaction fees are more expensive than those of certain other payment processors, particularly when it comes to microtransactions.</a:t>
            </a:r>
            <a:endParaRPr sz="1100"/>
          </a:p>
          <a:p>
            <a:pPr indent="0" lvl="0" marL="0" rtl="0" algn="l">
              <a:spcBef>
                <a:spcPts val="0"/>
              </a:spcBef>
              <a:spcAft>
                <a:spcPts val="0"/>
              </a:spcAft>
              <a:buNone/>
            </a:pPr>
            <a:r>
              <a:rPr b="1" lang="en" sz="1100"/>
              <a:t>MailChimp </a:t>
            </a:r>
            <a:endParaRPr b="1" sz="1100"/>
          </a:p>
          <a:p>
            <a:pPr indent="-298450" lvl="0" marL="457200" rtl="0" algn="l">
              <a:spcBef>
                <a:spcPts val="0"/>
              </a:spcBef>
              <a:spcAft>
                <a:spcPts val="0"/>
              </a:spcAft>
              <a:buSzPts val="1100"/>
              <a:buChar char="●"/>
            </a:pPr>
            <a:r>
              <a:rPr b="1" lang="en" sz="1100"/>
              <a:t>Pro’s</a:t>
            </a:r>
            <a:r>
              <a:rPr lang="en" sz="1100"/>
              <a:t>:- </a:t>
            </a:r>
            <a:r>
              <a:rPr lang="en" sz="1100"/>
              <a:t>Create and send email campaigns with ease—even for users with little technical experience.</a:t>
            </a:r>
            <a:endParaRPr sz="1100"/>
          </a:p>
          <a:p>
            <a:pPr indent="-298450" lvl="0" marL="457200" rtl="0" algn="l">
              <a:spcBef>
                <a:spcPts val="0"/>
              </a:spcBef>
              <a:spcAft>
                <a:spcPts val="0"/>
              </a:spcAft>
              <a:buSzPts val="1100"/>
              <a:buChar char="●"/>
            </a:pPr>
            <a:r>
              <a:rPr b="1" lang="en" sz="1100"/>
              <a:t>Con’s</a:t>
            </a:r>
            <a:r>
              <a:rPr lang="en" sz="1100"/>
              <a:t>:- As subscriber lists expand, Mailchimp's pricing model may become less economical, potentially increasing costs for larger enterprises.</a:t>
            </a:r>
            <a:endParaRPr sz="1100"/>
          </a:p>
          <a:p>
            <a:pPr indent="0" lvl="0" marL="0" rtl="0" algn="l">
              <a:spcBef>
                <a:spcPts val="0"/>
              </a:spcBef>
              <a:spcAft>
                <a:spcPts val="0"/>
              </a:spcAft>
              <a:buNone/>
            </a:pPr>
            <a:r>
              <a:rPr b="1" lang="en" sz="1100"/>
              <a:t>Heroku</a:t>
            </a:r>
            <a:endParaRPr b="1" sz="1100"/>
          </a:p>
          <a:p>
            <a:pPr indent="-298450" lvl="0" marL="457200" rtl="0" algn="l">
              <a:spcBef>
                <a:spcPts val="0"/>
              </a:spcBef>
              <a:spcAft>
                <a:spcPts val="0"/>
              </a:spcAft>
              <a:buSzPts val="1100"/>
              <a:buChar char="●"/>
            </a:pPr>
            <a:r>
              <a:rPr b="1" lang="en" sz="1100"/>
              <a:t>Pro’s</a:t>
            </a:r>
            <a:r>
              <a:rPr lang="en" sz="1100"/>
              <a:t>:- Heroku makes deployment easier, freeing developers to concentrate on writing code instead of managing infrastructure. Provisioning, configuration, and scaling are managed by the platform.</a:t>
            </a:r>
            <a:endParaRPr sz="1100"/>
          </a:p>
          <a:p>
            <a:pPr indent="-298450" lvl="0" marL="457200" rtl="0" algn="l">
              <a:spcBef>
                <a:spcPts val="0"/>
              </a:spcBef>
              <a:spcAft>
                <a:spcPts val="0"/>
              </a:spcAft>
              <a:buSzPts val="1100"/>
              <a:buChar char="●"/>
            </a:pPr>
            <a:r>
              <a:rPr b="1" lang="en" sz="1100"/>
              <a:t>Con’s</a:t>
            </a:r>
            <a:r>
              <a:rPr lang="en" sz="1100"/>
              <a:t>:- Heroku's storage can be limited, particularly for large-scale applications that require a lot of data storage.</a:t>
            </a:r>
            <a:endParaRPr sz="11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Stri</a:t>
            </a:r>
            <a:endParaRPr/>
          </a:p>
        </p:txBody>
      </p:sp>
      <p:sp>
        <p:nvSpPr>
          <p:cNvPr id="1044" name="Google Shape;1044;p66"/>
          <p:cNvSpPr txBox="1"/>
          <p:nvPr>
            <p:ph type="title"/>
          </p:nvPr>
        </p:nvSpPr>
        <p:spPr>
          <a:xfrm>
            <a:off x="785700" y="756050"/>
            <a:ext cx="757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System &amp; System Development Platform</a:t>
            </a:r>
            <a:endParaRPr/>
          </a:p>
        </p:txBody>
      </p:sp>
      <p:pic>
        <p:nvPicPr>
          <p:cNvPr id="1045" name="Google Shape;1045;p66"/>
          <p:cNvPicPr preferRelativeResize="0"/>
          <p:nvPr/>
        </p:nvPicPr>
        <p:blipFill>
          <a:blip r:embed="rId3">
            <a:alphaModFix/>
          </a:blip>
          <a:stretch>
            <a:fillRect/>
          </a:stretch>
        </p:blipFill>
        <p:spPr>
          <a:xfrm>
            <a:off x="6223575" y="1578900"/>
            <a:ext cx="702225" cy="947650"/>
          </a:xfrm>
          <a:prstGeom prst="rect">
            <a:avLst/>
          </a:prstGeom>
          <a:noFill/>
          <a:ln>
            <a:noFill/>
          </a:ln>
        </p:spPr>
      </p:pic>
      <p:pic>
        <p:nvPicPr>
          <p:cNvPr id="1046" name="Google Shape;1046;p66"/>
          <p:cNvPicPr preferRelativeResize="0"/>
          <p:nvPr/>
        </p:nvPicPr>
        <p:blipFill>
          <a:blip r:embed="rId4">
            <a:alphaModFix/>
          </a:blip>
          <a:stretch>
            <a:fillRect/>
          </a:stretch>
        </p:blipFill>
        <p:spPr>
          <a:xfrm>
            <a:off x="7022675" y="1578900"/>
            <a:ext cx="1605700" cy="992850"/>
          </a:xfrm>
          <a:prstGeom prst="rect">
            <a:avLst/>
          </a:prstGeom>
          <a:noFill/>
          <a:ln>
            <a:noFill/>
          </a:ln>
        </p:spPr>
      </p:pic>
      <p:pic>
        <p:nvPicPr>
          <p:cNvPr id="1047" name="Google Shape;1047;p66"/>
          <p:cNvPicPr preferRelativeResize="0"/>
          <p:nvPr/>
        </p:nvPicPr>
        <p:blipFill>
          <a:blip r:embed="rId5">
            <a:alphaModFix/>
          </a:blip>
          <a:stretch>
            <a:fillRect/>
          </a:stretch>
        </p:blipFill>
        <p:spPr>
          <a:xfrm>
            <a:off x="6385025" y="3075450"/>
            <a:ext cx="2276301" cy="103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7"/>
          <p:cNvSpPr txBox="1"/>
          <p:nvPr>
            <p:ph idx="1" type="subTitle"/>
          </p:nvPr>
        </p:nvSpPr>
        <p:spPr>
          <a:xfrm>
            <a:off x="359750" y="1895400"/>
            <a:ext cx="5559900" cy="1218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India, with a vast population of 1.4 billion, experiences a significant migration of skilled workers from rural to urban areas seeking better opportunities. </a:t>
            </a:r>
            <a:endParaRPr/>
          </a:p>
          <a:p>
            <a:pPr indent="-317500" lvl="0" marL="457200" rtl="0" algn="l">
              <a:spcBef>
                <a:spcPts val="0"/>
              </a:spcBef>
              <a:spcAft>
                <a:spcPts val="0"/>
              </a:spcAft>
              <a:buSzPts val="1400"/>
              <a:buChar char="●"/>
            </a:pPr>
            <a:r>
              <a:rPr lang="en"/>
              <a:t>Many skilled workers, including carpenters, electricians, beauticians, barbers, cleaners, and mechanics, hail from rural areas, face difficulties to get jobs in urban areas..</a:t>
            </a:r>
            <a:endParaRPr/>
          </a:p>
          <a:p>
            <a:pPr indent="-317500" lvl="0" marL="457200" rtl="0" algn="l">
              <a:spcBef>
                <a:spcPts val="0"/>
              </a:spcBef>
              <a:spcAft>
                <a:spcPts val="0"/>
              </a:spcAft>
              <a:buSzPts val="1400"/>
              <a:buChar char="●"/>
            </a:pPr>
            <a:r>
              <a:rPr lang="en"/>
              <a:t>In urban areas, people encounter difficulties finding and connecting with skilled workers, leading to a significant gap between the demand for services and the availability of skilled professionals.</a:t>
            </a:r>
            <a:endParaRPr/>
          </a:p>
        </p:txBody>
      </p:sp>
      <p:sp>
        <p:nvSpPr>
          <p:cNvPr id="1053" name="Google Shape;1053;p67"/>
          <p:cNvSpPr txBox="1"/>
          <p:nvPr>
            <p:ph type="title"/>
          </p:nvPr>
        </p:nvSpPr>
        <p:spPr>
          <a:xfrm>
            <a:off x="710200" y="694025"/>
            <a:ext cx="67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Problem Statement</a:t>
            </a:r>
            <a:endParaRPr sz="2800"/>
          </a:p>
        </p:txBody>
      </p:sp>
      <p:pic>
        <p:nvPicPr>
          <p:cNvPr id="1054" name="Google Shape;1054;p67"/>
          <p:cNvPicPr preferRelativeResize="0"/>
          <p:nvPr/>
        </p:nvPicPr>
        <p:blipFill>
          <a:blip r:embed="rId3">
            <a:alphaModFix/>
          </a:blip>
          <a:stretch>
            <a:fillRect/>
          </a:stretch>
        </p:blipFill>
        <p:spPr>
          <a:xfrm>
            <a:off x="5919650" y="2438225"/>
            <a:ext cx="2855925" cy="1728175"/>
          </a:xfrm>
          <a:prstGeom prst="rect">
            <a:avLst/>
          </a:prstGeom>
          <a:noFill/>
          <a:ln>
            <a:noFill/>
          </a:ln>
        </p:spPr>
      </p:pic>
      <p:pic>
        <p:nvPicPr>
          <p:cNvPr id="1055" name="Google Shape;1055;p67"/>
          <p:cNvPicPr preferRelativeResize="0"/>
          <p:nvPr/>
        </p:nvPicPr>
        <p:blipFill>
          <a:blip r:embed="rId4">
            <a:alphaModFix/>
          </a:blip>
          <a:stretch>
            <a:fillRect/>
          </a:stretch>
        </p:blipFill>
        <p:spPr>
          <a:xfrm>
            <a:off x="6241550" y="455225"/>
            <a:ext cx="1913625" cy="191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8"/>
          <p:cNvSpPr txBox="1"/>
          <p:nvPr>
            <p:ph idx="1" type="subTitle"/>
          </p:nvPr>
        </p:nvSpPr>
        <p:spPr>
          <a:xfrm>
            <a:off x="479175" y="2629225"/>
            <a:ext cx="5408400" cy="1218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Our platform aims to bridge the gap by providing a centralized space for skilled workers from rural areas to connect with urban residents seeking their services, fostering a seamless exchange of skills.</a:t>
            </a:r>
            <a:endParaRPr/>
          </a:p>
          <a:p>
            <a:pPr indent="-317500" lvl="0" marL="457200" rtl="0" algn="l">
              <a:spcBef>
                <a:spcPts val="0"/>
              </a:spcBef>
              <a:spcAft>
                <a:spcPts val="0"/>
              </a:spcAft>
              <a:buSzPts val="1400"/>
              <a:buChar char="●"/>
            </a:pPr>
            <a:r>
              <a:rPr lang="en"/>
              <a:t>We offer a comprehensive support system on the platform, providing guidance for rural workers navigating the challenges of migration to urban areas, including resources, mentorship, and assistance in finding opportunities.</a:t>
            </a:r>
            <a:endParaRPr/>
          </a:p>
          <a:p>
            <a:pPr indent="-317500" lvl="0" marL="457200" rtl="0" algn="l">
              <a:spcBef>
                <a:spcPts val="0"/>
              </a:spcBef>
              <a:spcAft>
                <a:spcPts val="0"/>
              </a:spcAft>
              <a:buSzPts val="1400"/>
              <a:buChar char="●"/>
            </a:pPr>
            <a:r>
              <a:rPr lang="en"/>
              <a:t>Utilizing advanced algorithms, our website ensures efficient matchmaking between users in urban areas and skilled workers, making it easy for individuals to find the right service providers and vice versa.</a:t>
            </a:r>
            <a:endParaRPr/>
          </a:p>
          <a:p>
            <a:pPr indent="0" lvl="0" marL="0" rtl="0" algn="l">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1061" name="Google Shape;1061;p68"/>
          <p:cNvSpPr txBox="1"/>
          <p:nvPr>
            <p:ph type="title"/>
          </p:nvPr>
        </p:nvSpPr>
        <p:spPr>
          <a:xfrm>
            <a:off x="710200" y="792425"/>
            <a:ext cx="531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Solution - Our Website</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pic>
        <p:nvPicPr>
          <p:cNvPr id="1062" name="Google Shape;1062;p68"/>
          <p:cNvPicPr preferRelativeResize="0"/>
          <p:nvPr/>
        </p:nvPicPr>
        <p:blipFill>
          <a:blip r:embed="rId3">
            <a:alphaModFix/>
          </a:blip>
          <a:stretch>
            <a:fillRect/>
          </a:stretch>
        </p:blipFill>
        <p:spPr>
          <a:xfrm>
            <a:off x="6057175" y="1418775"/>
            <a:ext cx="2376625" cy="237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9"/>
          <p:cNvSpPr txBox="1"/>
          <p:nvPr>
            <p:ph type="title"/>
          </p:nvPr>
        </p:nvSpPr>
        <p:spPr>
          <a:xfrm>
            <a:off x="764300" y="680600"/>
            <a:ext cx="7214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Similar Systems </a:t>
            </a:r>
            <a:endParaRPr sz="2600"/>
          </a:p>
        </p:txBody>
      </p:sp>
      <p:sp>
        <p:nvSpPr>
          <p:cNvPr id="1068" name="Google Shape;1068;p69"/>
          <p:cNvSpPr txBox="1"/>
          <p:nvPr>
            <p:ph idx="1" type="subTitle"/>
          </p:nvPr>
        </p:nvSpPr>
        <p:spPr>
          <a:xfrm>
            <a:off x="858575" y="1485625"/>
            <a:ext cx="2848200" cy="28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t/>
            </a:r>
            <a:endParaRPr b="1" sz="2100"/>
          </a:p>
          <a:p>
            <a:pPr indent="0" lvl="0" marL="0" rtl="0" algn="ctr">
              <a:spcBef>
                <a:spcPts val="0"/>
              </a:spcBef>
              <a:spcAft>
                <a:spcPts val="0"/>
              </a:spcAft>
              <a:buNone/>
            </a:pPr>
            <a:r>
              <a:rPr b="1" lang="en" sz="2100"/>
              <a:t>Urban Clap</a:t>
            </a:r>
            <a:endParaRPr b="1" sz="2100"/>
          </a:p>
          <a:p>
            <a:pPr indent="0" lvl="0" marL="0" rtl="0" algn="ctr">
              <a:spcBef>
                <a:spcPts val="0"/>
              </a:spcBef>
              <a:spcAft>
                <a:spcPts val="0"/>
              </a:spcAft>
              <a:buNone/>
            </a:pPr>
            <a:r>
              <a:rPr lang="en" sz="1400"/>
              <a:t>Introduction</a:t>
            </a:r>
            <a:endParaRPr sz="1400"/>
          </a:p>
          <a:p>
            <a:pPr indent="-311150" lvl="0" marL="457200" rtl="0" algn="l">
              <a:spcBef>
                <a:spcPts val="0"/>
              </a:spcBef>
              <a:spcAft>
                <a:spcPts val="0"/>
              </a:spcAft>
              <a:buSzPts val="1300"/>
              <a:buChar char="●"/>
            </a:pPr>
            <a:r>
              <a:rPr lang="en" sz="1300"/>
              <a:t>Urban Clap, now known as Urban Company, is one of India's top on-demand home service platforms, having debuted in 2014.</a:t>
            </a:r>
            <a:endParaRPr sz="1300"/>
          </a:p>
          <a:p>
            <a:pPr indent="-311150" lvl="0" marL="457200" rtl="0" algn="l">
              <a:spcBef>
                <a:spcPts val="0"/>
              </a:spcBef>
              <a:spcAft>
                <a:spcPts val="0"/>
              </a:spcAft>
              <a:buSzPts val="1300"/>
              <a:buChar char="●"/>
            </a:pPr>
            <a:r>
              <a:rPr lang="en" sz="1300"/>
              <a:t>For a variety of services like fitness, beauty, wellness, repairs, cleaning, and pest control, it links users with verified professionals.</a:t>
            </a:r>
            <a:endParaRPr sz="1300"/>
          </a:p>
          <a:p>
            <a:pPr indent="-311150" lvl="0" marL="457200" rtl="0" algn="l">
              <a:spcBef>
                <a:spcPts val="0"/>
              </a:spcBef>
              <a:spcAft>
                <a:spcPts val="0"/>
              </a:spcAft>
              <a:buSzPts val="1300"/>
              <a:buChar char="●"/>
            </a:pPr>
            <a:r>
              <a:rPr lang="en" sz="1300"/>
              <a:t>With operations in more than 80 Indian cities, the company is very well-known.</a:t>
            </a:r>
            <a:endParaRPr sz="1300"/>
          </a:p>
          <a:p>
            <a:pPr indent="0" lvl="0" marL="0" rtl="0" algn="l">
              <a:spcBef>
                <a:spcPts val="0"/>
              </a:spcBef>
              <a:spcAft>
                <a:spcPts val="0"/>
              </a:spcAft>
              <a:buNone/>
            </a:pPr>
            <a:r>
              <a:t/>
            </a:r>
            <a:endParaRPr sz="500"/>
          </a:p>
          <a:p>
            <a:pPr indent="0" lvl="0" marL="0" rtl="0" algn="l">
              <a:spcBef>
                <a:spcPts val="0"/>
              </a:spcBef>
              <a:spcAft>
                <a:spcPts val="0"/>
              </a:spcAft>
              <a:buNone/>
            </a:pPr>
            <a:r>
              <a:t/>
            </a:r>
            <a:endParaRPr b="1" sz="2100"/>
          </a:p>
          <a:p>
            <a:pPr indent="0" lvl="0" marL="0" rtl="0" algn="l">
              <a:spcBef>
                <a:spcPts val="0"/>
              </a:spcBef>
              <a:spcAft>
                <a:spcPts val="0"/>
              </a:spcAft>
              <a:buNone/>
            </a:pPr>
            <a:r>
              <a:t/>
            </a:r>
            <a:endParaRPr b="1" sz="21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69" name="Google Shape;1069;p69"/>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a:hlinkClick action="ppaction://hlinksldjump" r:id="rId3"/>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3" name="Google Shape;1073;p69"/>
          <p:cNvPicPr preferRelativeResize="0"/>
          <p:nvPr/>
        </p:nvPicPr>
        <p:blipFill>
          <a:blip r:embed="rId4">
            <a:alphaModFix/>
          </a:blip>
          <a:stretch>
            <a:fillRect/>
          </a:stretch>
        </p:blipFill>
        <p:spPr>
          <a:xfrm>
            <a:off x="3892602" y="1659937"/>
            <a:ext cx="4920422" cy="2289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